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81" r:id="rId5"/>
    <p:sldId id="260" r:id="rId6"/>
    <p:sldId id="262" r:id="rId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6058"/>
  </p:normalViewPr>
  <p:slideViewPr>
    <p:cSldViewPr snapToGrid="0" snapToObjects="1">
      <p:cViewPr varScale="1">
        <p:scale>
          <a:sx n="105" d="100"/>
          <a:sy n="105" d="100"/>
        </p:scale>
        <p:origin x="80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691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screen as members arrive. Greet the STEM students and their families warmly as they come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20 seconds. Frame the morning: 'Today you'll see both sides of what this club does — the impact we create, and the work that makes it possible.'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students and their parents FIRST and warmly — applause. Then other guest introductions.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8C559-692E-AA7D-E0A1-311B5E463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70DE06-F6AC-58C3-392B-24ED835F5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15A57-6D6A-9D21-92F4-AD22B364F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the pledge. Everyone stands.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59F8C-A23E-ED77-A6B4-E6188A14E7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85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Recite together. Fun aside for the students: 'This is our version of a lab checklist.'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Hard stop at 7:45. Transition: 'And now — the reason we do all of this.'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sutigerswire.usatoday.com/story/news/local/michigan/2025/06/04/flag-day-june-14-what-to-know-national-holiday-michigan/84025831007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3931920"/>
            <a:ext cx="2651760" cy="87870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06973" y="1531620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AUGUST CLUB MEETING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457200" y="234315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Rotary Club of Blue Bell</a:t>
            </a:r>
            <a:endParaRPr lang="en-US" sz="2400" dirty="0"/>
          </a:p>
        </p:txBody>
      </p:sp>
      <p:sp>
        <p:nvSpPr>
          <p:cNvPr id="6" name="Text 3"/>
          <p:cNvSpPr/>
          <p:nvPr/>
        </p:nvSpPr>
        <p:spPr>
          <a:xfrm>
            <a:off x="1726324" y="3063240"/>
            <a:ext cx="6361386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54585A"/>
                </a:solidFill>
                <a:latin typeface="Arial" pitchFamily="34" charset="0"/>
                <a:cs typeface="Arial" pitchFamily="34" charset="-120"/>
              </a:rPr>
              <a:t>TAMMY &amp; EMBER………PROFESSOR KENDAL MARTIN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931920" y="3657600"/>
            <a:ext cx="1280160" cy="4572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Picture 7" descr="Rotary Theme Banners - RUSSELL-HAMPTON CO. - Rotary Club Supplies Since 1920">
            <a:extLst>
              <a:ext uri="{FF2B5EF4-FFF2-40B4-BE49-F238E27FC236}">
                <a16:creationId xmlns:a16="http://schemas.microsoft.com/office/drawing/2014/main" id="{C0F4FA54-2C81-D298-73B5-C5E97EB39C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906" r="18397"/>
          <a:stretch>
            <a:fillRect/>
          </a:stretch>
        </p:blipFill>
        <p:spPr>
          <a:xfrm>
            <a:off x="0" y="1028700"/>
            <a:ext cx="1891898" cy="30175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Today’s Agenda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40080" y="1024128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7:30 AM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1645920" y="1060704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1645920" y="1353312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• Introduce Guests • Pledge of Allegiance • Four-Way Test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40080" y="1737360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7:40 AM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645920" y="1773936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President’s Announcements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645920" y="2066544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 to the Community • Quick Reminders • Happy Dollars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640080" y="2450592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40080" y="2450592"/>
            <a:ext cx="868680" cy="621792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40080" y="2450592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7:45 AM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645920" y="2487168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1</a:t>
            </a:r>
            <a:endParaRPr lang="en-US" sz="1450" dirty="0"/>
          </a:p>
        </p:txBody>
      </p:sp>
      <p:sp>
        <p:nvSpPr>
          <p:cNvPr id="20" name="Text 17"/>
          <p:cNvSpPr/>
          <p:nvPr/>
        </p:nvSpPr>
        <p:spPr>
          <a:xfrm>
            <a:off x="1645920" y="2779776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cs typeface="Arial" pitchFamily="34" charset="-120"/>
              </a:rPr>
              <a:t>TAMMY BENDER &amp; EMBER MITCHELL (BOYS &amp; GIRLS CLUB)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640080" y="3182112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22" name="Shape 19"/>
          <p:cNvSpPr/>
          <p:nvPr/>
        </p:nvSpPr>
        <p:spPr>
          <a:xfrm>
            <a:off x="640080" y="3163824"/>
            <a:ext cx="868680" cy="621792"/>
          </a:xfrm>
          <a:prstGeom prst="rect">
            <a:avLst/>
          </a:prstGeom>
          <a:solidFill>
            <a:srgbClr val="FF76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40080" y="3163824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8:05 AM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1645920" y="3200400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PRESENTATION 2</a:t>
            </a:r>
            <a:endParaRPr lang="en-US" sz="1450" dirty="0"/>
          </a:p>
        </p:txBody>
      </p:sp>
      <p:sp>
        <p:nvSpPr>
          <p:cNvPr id="25" name="Text 22"/>
          <p:cNvSpPr/>
          <p:nvPr/>
        </p:nvSpPr>
        <p:spPr>
          <a:xfrm>
            <a:off x="1645920" y="3493008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  <a:t>DR. KENDALL MARTIN, COMPUTER SCIENCE PROFESSOR </a:t>
            </a:r>
          </a:p>
        </p:txBody>
      </p:sp>
      <p:sp>
        <p:nvSpPr>
          <p:cNvPr id="26" name="Shape 23"/>
          <p:cNvSpPr/>
          <p:nvPr/>
        </p:nvSpPr>
        <p:spPr>
          <a:xfrm>
            <a:off x="640080" y="3887797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640080" y="3877056"/>
            <a:ext cx="868680" cy="621792"/>
          </a:xfrm>
          <a:prstGeom prst="rect">
            <a:avLst/>
          </a:prstGeom>
          <a:solidFill>
            <a:srgbClr val="5B8A7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Text 25"/>
          <p:cNvSpPr/>
          <p:nvPr/>
        </p:nvSpPr>
        <p:spPr>
          <a:xfrm>
            <a:off x="640080" y="3877056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8:25 AM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1645920" y="3913632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• 8:30 Clean-Up / Departure</a:t>
            </a:r>
            <a:endParaRPr lang="en-US" sz="1450" dirty="0"/>
          </a:p>
        </p:txBody>
      </p:sp>
      <p:sp>
        <p:nvSpPr>
          <p:cNvPr id="30" name="Text 27"/>
          <p:cNvSpPr/>
          <p:nvPr/>
        </p:nvSpPr>
        <p:spPr>
          <a:xfrm>
            <a:off x="1645920" y="4206240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Wrap-up and reminders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Welcome!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2344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Morning, Blue Bell Rotarians!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40080" y="18288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Today: the impact we create — and the work that makes it possible.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2423160"/>
            <a:ext cx="7863840" cy="1417320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914400" y="2743200"/>
            <a:ext cx="731520" cy="731520"/>
          </a:xfrm>
          <a:prstGeom prst="ellipse">
            <a:avLst/>
          </a:prstGeom>
          <a:solidFill>
            <a:srgbClr val="00B5E2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92608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920240" y="256032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special welcome to our Guest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920240" y="306324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DD206-09F0-8467-7C58-A5AB97146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B19607B-7CF7-E37B-0631-6B7393A0A26C}"/>
              </a:ext>
            </a:extLst>
          </p:cNvPr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2A8AC92-A4EE-830B-56A0-C99499910BED}"/>
              </a:ext>
            </a:extLst>
          </p:cNvPr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5374D5B-E6C1-CB09-5EA7-6E132C8BA5C9}"/>
              </a:ext>
            </a:extLst>
          </p:cNvPr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Pledge of Allegiance</a:t>
            </a:r>
            <a:endParaRPr lang="en-US" sz="26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B657276-ADA7-C344-7397-E4AE76D06706}"/>
              </a:ext>
            </a:extLst>
          </p:cNvPr>
          <p:cNvSpPr/>
          <p:nvPr/>
        </p:nvSpPr>
        <p:spPr>
          <a:xfrm>
            <a:off x="1080961" y="4254752"/>
            <a:ext cx="6934605" cy="10698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pledge allegiance to the Flag of the United States of America,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to the Republic for which it stands, one Nation under God,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indivisible, with liberty and justice for all.”</a:t>
            </a:r>
            <a:endParaRPr lang="en-US" sz="1300" b="1" dirty="0">
              <a:solidFill>
                <a:srgbClr val="0070C0"/>
              </a:solidFill>
            </a:endParaRPr>
          </a:p>
        </p:txBody>
      </p:sp>
      <p:pic>
        <p:nvPicPr>
          <p:cNvPr id="8" name="Picture 7" descr="Flag Day is June 14: What to know about the national holiday">
            <a:extLst>
              <a:ext uri="{FF2B5EF4-FFF2-40B4-BE49-F238E27FC236}">
                <a16:creationId xmlns:a16="http://schemas.microsoft.com/office/drawing/2014/main" id="{0039A307-5653-C8B4-F243-5CBAD7865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63040" y="788901"/>
            <a:ext cx="6217920" cy="349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9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Four-Way Test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05156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things we think, say or do...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914400" y="1554480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097280" y="1664208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97280" y="16642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691640" y="1554480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the TRUTH?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2304288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1097280" y="2414016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097280" y="241401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691640" y="2304288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FAIR to all concerned?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914400" y="3054096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1097280" y="3163824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97280" y="3163824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691640" y="3054096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build GOODWILL and BETTER FRIENDSHIPS?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914400" y="3803904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1097280" y="3913632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097280" y="391363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1691640" y="3803904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be BENEFICIAL to all concerned?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Dollars 💵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114800" y="1280160"/>
            <a:ext cx="914400" cy="914400"/>
          </a:xfrm>
          <a:prstGeom prst="ellipse">
            <a:avLst/>
          </a:prstGeom>
          <a:solidFill>
            <a:srgbClr val="F7A81B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50876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4400" y="2468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making you happy this week?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914400" y="3108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329</Words>
  <Application>Microsoft Office PowerPoint</Application>
  <PresentationFormat>On-screen Show (16:9)</PresentationFormat>
  <Paragraphs>56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July 21 Club Meeting - STEM-YEA + Horizons Ticket Rally</dc:title>
  <dc:subject>PptxGenJS Presentation</dc:subject>
  <dc:creator>Rotary Club of Blue Bell</dc:creator>
  <cp:lastModifiedBy>Brock, Randolph</cp:lastModifiedBy>
  <cp:revision>5</cp:revision>
  <dcterms:created xsi:type="dcterms:W3CDTF">2026-07-19T22:49:24Z</dcterms:created>
  <dcterms:modified xsi:type="dcterms:W3CDTF">2026-08-10T19:37:14Z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74b6716-c2ea-4041-b631-5633733fbe46_Enabled">
    <vt:lpwstr>true</vt:lpwstr>
  </property>
  <property fmtid="{D5CDD505-2E9C-101B-9397-08002B2CF9AE}" pid="3" name="MSIP_Label_174b6716-c2ea-4041-b631-5633733fbe46_SetDate">
    <vt:lpwstr>2026-08-02T01:54:54Z</vt:lpwstr>
  </property>
  <property fmtid="{D5CDD505-2E9C-101B-9397-08002B2CF9AE}" pid="4" name="MSIP_Label_174b6716-c2ea-4041-b631-5633733fbe46_Method">
    <vt:lpwstr>Privileged</vt:lpwstr>
  </property>
  <property fmtid="{D5CDD505-2E9C-101B-9397-08002B2CF9AE}" pid="5" name="MSIP_Label_174b6716-c2ea-4041-b631-5633733fbe46_Name">
    <vt:lpwstr>Public</vt:lpwstr>
  </property>
  <property fmtid="{D5CDD505-2E9C-101B-9397-08002B2CF9AE}" pid="6" name="MSIP_Label_174b6716-c2ea-4041-b631-5633733fbe46_SiteId">
    <vt:lpwstr>e122af3c-4c68-4e49-9c52-4ae1e25e91ae</vt:lpwstr>
  </property>
  <property fmtid="{D5CDD505-2E9C-101B-9397-08002B2CF9AE}" pid="7" name="MSIP_Label_174b6716-c2ea-4041-b631-5633733fbe46_ActionId">
    <vt:lpwstr>6c228732-3c48-42d4-8d98-d455a2d11c23</vt:lpwstr>
  </property>
  <property fmtid="{D5CDD505-2E9C-101B-9397-08002B2CF9AE}" pid="8" name="MSIP_Label_174b6716-c2ea-4041-b631-5633733fbe46_ContentBits">
    <vt:lpwstr>0</vt:lpwstr>
  </property>
  <property fmtid="{D5CDD505-2E9C-101B-9397-08002B2CF9AE}" pid="9" name="MSIP_Label_174b6716-c2ea-4041-b631-5633733fbe46_Tag">
    <vt:lpwstr>10, 0, 1, 1</vt:lpwstr>
  </property>
</Properties>
</file>