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81" r:id="rId5"/>
    <p:sldId id="260" r:id="rId6"/>
    <p:sldId id="286" r:id="rId7"/>
    <p:sldId id="287" r:id="rId8"/>
    <p:sldId id="262" r:id="rId9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947"/>
    <p:restoredTop sz="96048"/>
  </p:normalViewPr>
  <p:slideViewPr>
    <p:cSldViewPr snapToGrid="0" snapToObjects="1">
      <p:cViewPr varScale="1">
        <p:scale>
          <a:sx n="61" d="100"/>
          <a:sy n="61" d="100"/>
        </p:scale>
        <p:origin x="66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VILA" userId="564537e51c9d3225" providerId="LiveId" clId="{7E65DA85-B400-48B2-AA67-C547C9228F68}"/>
    <pc:docChg chg="custSel addSld delSld modSld">
      <pc:chgData name="MARY VILA" userId="564537e51c9d3225" providerId="LiveId" clId="{7E65DA85-B400-48B2-AA67-C547C9228F68}" dt="2026-10-18T23:58:19.293" v="350"/>
      <pc:docMkLst>
        <pc:docMk/>
      </pc:docMkLst>
      <pc:sldChg chg="modSp mod">
        <pc:chgData name="MARY VILA" userId="564537e51c9d3225" providerId="LiveId" clId="{7E65DA85-B400-48B2-AA67-C547C9228F68}" dt="2026-10-18T23:30:29.442" v="103" actId="20577"/>
        <pc:sldMkLst>
          <pc:docMk/>
          <pc:sldMk cId="0" sldId="256"/>
        </pc:sldMkLst>
        <pc:spChg chg="mod">
          <ac:chgData name="MARY VILA" userId="564537e51c9d3225" providerId="LiveId" clId="{7E65DA85-B400-48B2-AA67-C547C9228F68}" dt="2026-10-18T23:16:08.618" v="3" actId="20577"/>
          <ac:spMkLst>
            <pc:docMk/>
            <pc:sldMk cId="0" sldId="256"/>
            <ac:spMk id="4" creationId="{00000000-0000-0000-0000-000000000000}"/>
          </ac:spMkLst>
        </pc:spChg>
        <pc:spChg chg="mod">
          <ac:chgData name="MARY VILA" userId="564537e51c9d3225" providerId="LiveId" clId="{7E65DA85-B400-48B2-AA67-C547C9228F68}" dt="2026-10-18T23:30:29.442" v="103" actId="20577"/>
          <ac:spMkLst>
            <pc:docMk/>
            <pc:sldMk cId="0" sldId="256"/>
            <ac:spMk id="6" creationId="{13B169CA-AA86-6863-150A-E3AAB05DA6AC}"/>
          </ac:spMkLst>
        </pc:spChg>
      </pc:sldChg>
      <pc:sldChg chg="modSp mod">
        <pc:chgData name="MARY VILA" userId="564537e51c9d3225" providerId="LiveId" clId="{7E65DA85-B400-48B2-AA67-C547C9228F68}" dt="2026-10-18T23:51:35.360" v="197" actId="20577"/>
        <pc:sldMkLst>
          <pc:docMk/>
          <pc:sldMk cId="0" sldId="257"/>
        </pc:sldMkLst>
        <pc:spChg chg="mod">
          <ac:chgData name="MARY VILA" userId="564537e51c9d3225" providerId="LiveId" clId="{7E65DA85-B400-48B2-AA67-C547C9228F68}" dt="2026-10-18T23:51:35.360" v="197" actId="20577"/>
          <ac:spMkLst>
            <pc:docMk/>
            <pc:sldMk cId="0" sldId="257"/>
            <ac:spMk id="19" creationId="{00000000-0000-0000-0000-000000000000}"/>
          </ac:spMkLst>
        </pc:spChg>
        <pc:spChg chg="mod">
          <ac:chgData name="MARY VILA" userId="564537e51c9d3225" providerId="LiveId" clId="{7E65DA85-B400-48B2-AA67-C547C9228F68}" dt="2026-10-18T23:30:57.398" v="106" actId="6549"/>
          <ac:spMkLst>
            <pc:docMk/>
            <pc:sldMk cId="0" sldId="257"/>
            <ac:spMk id="20" creationId="{00000000-0000-0000-0000-000000000000}"/>
          </ac:spMkLst>
        </pc:spChg>
      </pc:sldChg>
      <pc:sldChg chg="modSp del mod">
        <pc:chgData name="MARY VILA" userId="564537e51c9d3225" providerId="LiveId" clId="{7E65DA85-B400-48B2-AA67-C547C9228F68}" dt="2026-10-18T23:52:47.666" v="200" actId="47"/>
        <pc:sldMkLst>
          <pc:docMk/>
          <pc:sldMk cId="0" sldId="270"/>
        </pc:sldMkLst>
        <pc:picChg chg="mod">
          <ac:chgData name="MARY VILA" userId="564537e51c9d3225" providerId="LiveId" clId="{7E65DA85-B400-48B2-AA67-C547C9228F68}" dt="2026-10-18T23:52:32.574" v="199" actId="1076"/>
          <ac:picMkLst>
            <pc:docMk/>
            <pc:sldMk cId="0" sldId="270"/>
            <ac:picMk id="7" creationId="{CFDFC2C0-10AA-4E31-4D5D-FE9B6302F833}"/>
          </ac:picMkLst>
        </pc:picChg>
      </pc:sldChg>
      <pc:sldChg chg="add setBg">
        <pc:chgData name="MARY VILA" userId="564537e51c9d3225" providerId="LiveId" clId="{7E65DA85-B400-48B2-AA67-C547C9228F68}" dt="2026-10-18T23:58:19.293" v="350"/>
        <pc:sldMkLst>
          <pc:docMk/>
          <pc:sldMk cId="0" sldId="287"/>
        </pc:sldMkLst>
      </pc:sldChg>
      <pc:sldChg chg="addSp delSp modSp add del mod setBg">
        <pc:chgData name="MARY VILA" userId="564537e51c9d3225" providerId="LiveId" clId="{7E65DA85-B400-48B2-AA67-C547C9228F68}" dt="2026-10-18T23:58:06.095" v="349" actId="47"/>
        <pc:sldMkLst>
          <pc:docMk/>
          <pc:sldMk cId="496457745" sldId="287"/>
        </pc:sldMkLst>
        <pc:spChg chg="mod">
          <ac:chgData name="MARY VILA" userId="564537e51c9d3225" providerId="LiveId" clId="{7E65DA85-B400-48B2-AA67-C547C9228F68}" dt="2026-10-18T23:54:09.386" v="229" actId="20577"/>
          <ac:spMkLst>
            <pc:docMk/>
            <pc:sldMk cId="496457745" sldId="287"/>
            <ac:spMk id="3" creationId="{EDFEE1AC-A260-175C-3257-94186145463C}"/>
          </ac:spMkLst>
        </pc:spChg>
        <pc:spChg chg="del">
          <ac:chgData name="MARY VILA" userId="564537e51c9d3225" providerId="LiveId" clId="{7E65DA85-B400-48B2-AA67-C547C9228F68}" dt="2026-10-18T23:53:50.996" v="202" actId="478"/>
          <ac:spMkLst>
            <pc:docMk/>
            <pc:sldMk cId="496457745" sldId="287"/>
            <ac:spMk id="6" creationId="{D5AA1D94-C5A4-B372-1FD6-021CFAC452BF}"/>
          </ac:spMkLst>
        </pc:spChg>
        <pc:spChg chg="mod">
          <ac:chgData name="MARY VILA" userId="564537e51c9d3225" providerId="LiveId" clId="{7E65DA85-B400-48B2-AA67-C547C9228F68}" dt="2026-10-18T23:53:58.490" v="204" actId="6549"/>
          <ac:spMkLst>
            <pc:docMk/>
            <pc:sldMk cId="496457745" sldId="287"/>
            <ac:spMk id="8" creationId="{D258A058-EF58-FB9D-3078-4386CAE5FB13}"/>
          </ac:spMkLst>
        </pc:spChg>
        <pc:spChg chg="add mod">
          <ac:chgData name="MARY VILA" userId="564537e51c9d3225" providerId="LiveId" clId="{7E65DA85-B400-48B2-AA67-C547C9228F68}" dt="2026-10-18T23:55:48.503" v="348" actId="20577"/>
          <ac:spMkLst>
            <pc:docMk/>
            <pc:sldMk cId="496457745" sldId="287"/>
            <ac:spMk id="10" creationId="{D4976D9C-ACE0-03EC-C12C-AC24D0DA39EB}"/>
          </ac:spMkLst>
        </pc:spChg>
        <pc:picChg chg="del">
          <ac:chgData name="MARY VILA" userId="564537e51c9d3225" providerId="LiveId" clId="{7E65DA85-B400-48B2-AA67-C547C9228F68}" dt="2026-10-18T23:53:54.284" v="203" actId="478"/>
          <ac:picMkLst>
            <pc:docMk/>
            <pc:sldMk cId="496457745" sldId="287"/>
            <ac:picMk id="7" creationId="{622524D0-BD31-ED50-25FF-2EC77FE1781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4691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48C559-692E-AA7D-E0A1-311B5E463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70DE06-F6AC-58C3-392B-24ED835F5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715A57-6D6A-9D21-92F4-AD22B364F3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the pledge. Everyone stands.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959F8C-A23E-ED77-A6B4-E6188A14E7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8851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Hard stop at 7:45. Transition: 'And now — the reason we do all of this.'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bg>
      <p:bgPr>
        <a:solidFill>
          <a:srgbClr val="FFF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7924800" cy="544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900" dirty="0">
                <a:solidFill>
                  <a:srgbClr val="17458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9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609600" y="1383010"/>
            <a:ext cx="7924800" cy="31508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200" dirty="0">
                <a:solidFill>
                  <a:srgbClr val="17458F"/>
                </a:solidFill>
                <a:latin typeface="Poppins" pitchFamily="34" charset="0"/>
                <a:ea typeface="Poppins" pitchFamily="34" charset="-122"/>
                <a:cs typeface="Poppins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17902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sutigerswire.usatoday.com/story/news/local/michigan/2025/06/04/flag-day-june-14-what-to-know-national-holiday-michigan/84025831007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3882" y="4168024"/>
            <a:ext cx="2011680" cy="666605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164592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06973" y="1049992"/>
            <a:ext cx="8229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OCTOBER 20 CLUB MEETING</a:t>
            </a:r>
            <a:endParaRPr lang="en-US" sz="2800" dirty="0"/>
          </a:p>
        </p:txBody>
      </p:sp>
      <p:sp>
        <p:nvSpPr>
          <p:cNvPr id="5" name="Text 2"/>
          <p:cNvSpPr/>
          <p:nvPr/>
        </p:nvSpPr>
        <p:spPr>
          <a:xfrm>
            <a:off x="457200" y="1861522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Rotary Club of Blue Bell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3931920" y="3657600"/>
            <a:ext cx="1280160" cy="4572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Picture 7" descr="Rotary Theme Banners - RUSSELL-HAMPTON CO. - Rotary Club Supplies Since 1920">
            <a:extLst>
              <a:ext uri="{FF2B5EF4-FFF2-40B4-BE49-F238E27FC236}">
                <a16:creationId xmlns:a16="http://schemas.microsoft.com/office/drawing/2014/main" id="{C0F4FA54-2C81-D298-73B5-C5E97EB39C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8906" r="18397"/>
          <a:stretch>
            <a:fillRect/>
          </a:stretch>
        </p:blipFill>
        <p:spPr>
          <a:xfrm>
            <a:off x="75441" y="809962"/>
            <a:ext cx="1891898" cy="30175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B169CA-AA86-6863-150A-E3AAB05DA6AC}"/>
              </a:ext>
            </a:extLst>
          </p:cNvPr>
          <p:cNvSpPr txBox="1"/>
          <p:nvPr/>
        </p:nvSpPr>
        <p:spPr>
          <a:xfrm>
            <a:off x="2775005" y="2668587"/>
            <a:ext cx="47469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Speaker: David Ivory, MCCC Director of Sound Recording and Music Technology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-36576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Today’s Agenda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640080" y="1024128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4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40080" y="1024128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7:30 AM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1645920" y="1060704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1645920" y="1353312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 • Introduce Guests • Pledge of Allegiance • Four-Way Test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640080" y="1737360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640080" y="1737360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7:40 AM</a:t>
            </a:r>
            <a:endParaRPr lang="en-US" sz="1250" dirty="0"/>
          </a:p>
        </p:txBody>
      </p:sp>
      <p:sp>
        <p:nvSpPr>
          <p:cNvPr id="14" name="Text 11"/>
          <p:cNvSpPr/>
          <p:nvPr/>
        </p:nvSpPr>
        <p:spPr>
          <a:xfrm>
            <a:off x="1645920" y="1773936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President’s Announcements</a:t>
            </a:r>
            <a:endParaRPr lang="en-US" sz="1450" dirty="0"/>
          </a:p>
        </p:txBody>
      </p:sp>
      <p:sp>
        <p:nvSpPr>
          <p:cNvPr id="15" name="Text 12"/>
          <p:cNvSpPr/>
          <p:nvPr/>
        </p:nvSpPr>
        <p:spPr>
          <a:xfrm>
            <a:off x="1645920" y="2066544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Upcoming Events • All Other Business Happy Dollars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640080" y="2450592"/>
            <a:ext cx="868680" cy="621792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7:50*AM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1645920" y="2487168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50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45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</a:t>
            </a:r>
          </a:p>
          <a:p>
            <a:pPr marL="0" indent="0">
              <a:buNone/>
            </a:pP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David Ivory, Director of MCCC SRT---Muscle Shoals Recording Residency</a:t>
            </a:r>
          </a:p>
        </p:txBody>
      </p:sp>
      <p:sp>
        <p:nvSpPr>
          <p:cNvPr id="20" name="Text 17"/>
          <p:cNvSpPr/>
          <p:nvPr/>
        </p:nvSpPr>
        <p:spPr>
          <a:xfrm>
            <a:off x="1645920" y="2779776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631797" y="2450592"/>
            <a:ext cx="868680" cy="621792"/>
          </a:xfrm>
          <a:prstGeom prst="rect">
            <a:avLst/>
          </a:prstGeom>
          <a:solidFill>
            <a:srgbClr val="FF7600"/>
          </a:solidFill>
          <a:ln/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</a:rPr>
              <a:t>8:00 AM</a:t>
            </a:r>
          </a:p>
        </p:txBody>
      </p:sp>
      <p:sp>
        <p:nvSpPr>
          <p:cNvPr id="23" name="Text 20"/>
          <p:cNvSpPr/>
          <p:nvPr/>
        </p:nvSpPr>
        <p:spPr>
          <a:xfrm>
            <a:off x="640080" y="3163824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8:05 AM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1645920" y="3200400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50" dirty="0"/>
          </a:p>
        </p:txBody>
      </p:sp>
      <p:sp>
        <p:nvSpPr>
          <p:cNvPr id="26" name="Shape 23"/>
          <p:cNvSpPr/>
          <p:nvPr/>
        </p:nvSpPr>
        <p:spPr>
          <a:xfrm>
            <a:off x="457200" y="3236976"/>
            <a:ext cx="786384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4"/>
          <p:cNvSpPr/>
          <p:nvPr/>
        </p:nvSpPr>
        <p:spPr>
          <a:xfrm>
            <a:off x="631797" y="3230489"/>
            <a:ext cx="868680" cy="621792"/>
          </a:xfrm>
          <a:prstGeom prst="rect">
            <a:avLst/>
          </a:prstGeom>
          <a:solidFill>
            <a:srgbClr val="5B8A72"/>
          </a:solidFill>
          <a:ln/>
        </p:spPr>
        <p:txBody>
          <a:bodyPr/>
          <a:lstStyle/>
          <a:p>
            <a:r>
              <a:rPr lang="en-US" sz="1200" b="1" dirty="0">
                <a:solidFill>
                  <a:schemeClr val="bg1"/>
                </a:solidFill>
              </a:rPr>
              <a:t>8:30 AM</a:t>
            </a:r>
          </a:p>
        </p:txBody>
      </p:sp>
      <p:sp>
        <p:nvSpPr>
          <p:cNvPr id="28" name="Text 25"/>
          <p:cNvSpPr/>
          <p:nvPr/>
        </p:nvSpPr>
        <p:spPr>
          <a:xfrm>
            <a:off x="640080" y="3877056"/>
            <a:ext cx="86868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8:25 AM</a:t>
            </a:r>
            <a:endParaRPr lang="en-US" sz="1250" dirty="0"/>
          </a:p>
        </p:txBody>
      </p:sp>
      <p:sp>
        <p:nvSpPr>
          <p:cNvPr id="29" name="Text 26"/>
          <p:cNvSpPr/>
          <p:nvPr/>
        </p:nvSpPr>
        <p:spPr>
          <a:xfrm>
            <a:off x="1577340" y="3256987"/>
            <a:ext cx="67665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Closing • 8:30 Clean-Up / Departure</a:t>
            </a:r>
            <a:endParaRPr lang="en-US" sz="1450" dirty="0"/>
          </a:p>
        </p:txBody>
      </p:sp>
      <p:sp>
        <p:nvSpPr>
          <p:cNvPr id="30" name="Text 27"/>
          <p:cNvSpPr/>
          <p:nvPr/>
        </p:nvSpPr>
        <p:spPr>
          <a:xfrm>
            <a:off x="1588770" y="3541385"/>
            <a:ext cx="6766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Wrap-up and reminders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Welcome!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23444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Good Morning, Blue Bell Rotarians!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640080" y="18288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Today: remember the impact we create — and the work that makes it possible.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40080" y="2423160"/>
            <a:ext cx="7863840" cy="1417320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914400" y="2743200"/>
            <a:ext cx="731520" cy="731520"/>
          </a:xfrm>
          <a:prstGeom prst="ellipse">
            <a:avLst/>
          </a:prstGeom>
          <a:solidFill>
            <a:srgbClr val="00B5E2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292608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828800" y="2880360"/>
            <a:ext cx="65836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dirty="0">
                <a:solidFill>
                  <a:srgbClr val="17458F"/>
                </a:solidFill>
                <a:latin typeface="Arial" pitchFamily="34" charset="0"/>
                <a:cs typeface="Arial" pitchFamily="34" charset="-120"/>
              </a:rPr>
              <a:t>Any guests today?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1920240" y="3063240"/>
            <a:ext cx="65836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ADD206-09F0-8467-7C58-A5AB97146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B19607B-7CF7-E37B-0631-6B7393A0A26C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22A8AC92-A4EE-830B-56A0-C99499910BED}"/>
              </a:ext>
            </a:extLst>
          </p:cNvPr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5374D5B-E6C1-CB09-5EA7-6E132C8BA5C9}"/>
              </a:ext>
            </a:extLst>
          </p:cNvPr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Pledge of Allegiance</a:t>
            </a:r>
            <a:endParaRPr lang="en-US" sz="26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B657276-ADA7-C344-7397-E4AE76D06706}"/>
              </a:ext>
            </a:extLst>
          </p:cNvPr>
          <p:cNvSpPr/>
          <p:nvPr/>
        </p:nvSpPr>
        <p:spPr>
          <a:xfrm>
            <a:off x="1080961" y="4254752"/>
            <a:ext cx="6934605" cy="10698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</a:t>
            </a: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pledge allegiance to the Flag of the United States of America,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to the Republic for which it stands, one Nation under God,</a:t>
            </a:r>
            <a:endParaRPr lang="en-US" sz="1300" b="1" dirty="0">
              <a:solidFill>
                <a:srgbClr val="0070C0"/>
              </a:solidFill>
            </a:endParaRPr>
          </a:p>
          <a:p>
            <a:pPr marL="0" indent="0" algn="ctr">
              <a:buNone/>
            </a:pPr>
            <a:r>
              <a:rPr lang="en-US" sz="1300" b="1" i="1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indivisible, with liberty and justice for all.”</a:t>
            </a:r>
            <a:endParaRPr lang="en-US" sz="1300" b="1" dirty="0">
              <a:solidFill>
                <a:srgbClr val="0070C0"/>
              </a:solidFill>
            </a:endParaRPr>
          </a:p>
        </p:txBody>
      </p:sp>
      <p:pic>
        <p:nvPicPr>
          <p:cNvPr id="8" name="Picture 7" descr="Flag Day is June 14: What to know about the national holiday">
            <a:extLst>
              <a:ext uri="{FF2B5EF4-FFF2-40B4-BE49-F238E27FC236}">
                <a16:creationId xmlns:a16="http://schemas.microsoft.com/office/drawing/2014/main" id="{0039A307-5653-C8B4-F243-5CBAD7865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1463040" y="788901"/>
            <a:ext cx="6217920" cy="3499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09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17458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Four-Way Test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105156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700" i="1" dirty="0">
                <a:solidFill>
                  <a:srgbClr val="5458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the things we think, say or do...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914400" y="1554480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5"/>
          <p:cNvSpPr/>
          <p:nvPr/>
        </p:nvSpPr>
        <p:spPr>
          <a:xfrm>
            <a:off x="1097280" y="1664208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097280" y="1664208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1691640" y="1554480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the TRUTH?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2304288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1097280" y="2414016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1097280" y="2414016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691640" y="2304288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it FAIR to all concerned?</a:t>
            </a:r>
            <a:endParaRPr lang="en-US" sz="1800" dirty="0"/>
          </a:p>
        </p:txBody>
      </p:sp>
      <p:sp>
        <p:nvSpPr>
          <p:cNvPr id="15" name="Shape 12"/>
          <p:cNvSpPr/>
          <p:nvPr/>
        </p:nvSpPr>
        <p:spPr>
          <a:xfrm>
            <a:off x="914400" y="3054096"/>
            <a:ext cx="7315200" cy="621792"/>
          </a:xfrm>
          <a:prstGeom prst="rect">
            <a:avLst/>
          </a:prstGeom>
          <a:solidFill>
            <a:srgbClr val="F2F6F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1097280" y="3163824"/>
            <a:ext cx="402336" cy="402336"/>
          </a:xfrm>
          <a:prstGeom prst="ellipse">
            <a:avLst/>
          </a:prstGeom>
          <a:solidFill>
            <a:srgbClr val="00B5E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1097280" y="3163824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691640" y="3054096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build GOODWILL and BETTER FRIENDSHIPS?</a:t>
            </a:r>
            <a:endParaRPr lang="en-US" sz="1800" dirty="0"/>
          </a:p>
        </p:txBody>
      </p:sp>
      <p:sp>
        <p:nvSpPr>
          <p:cNvPr id="19" name="Shape 16"/>
          <p:cNvSpPr/>
          <p:nvPr/>
        </p:nvSpPr>
        <p:spPr>
          <a:xfrm>
            <a:off x="914400" y="3803904"/>
            <a:ext cx="7315200" cy="621792"/>
          </a:xfrm>
          <a:prstGeom prst="rect">
            <a:avLst/>
          </a:prstGeom>
          <a:solidFill>
            <a:srgbClr val="FEF6E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7"/>
          <p:cNvSpPr/>
          <p:nvPr/>
        </p:nvSpPr>
        <p:spPr>
          <a:xfrm>
            <a:off x="1097280" y="3913632"/>
            <a:ext cx="402336" cy="402336"/>
          </a:xfrm>
          <a:prstGeom prst="ellipse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1097280" y="3913632"/>
            <a:ext cx="402336" cy="40233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22" name="Text 19"/>
          <p:cNvSpPr/>
          <p:nvPr/>
        </p:nvSpPr>
        <p:spPr>
          <a:xfrm>
            <a:off x="1691640" y="3803904"/>
            <a:ext cx="6400800" cy="62179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394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Will it be BENEFICIAL to all concerned?</a:t>
            </a:r>
            <a:endParaRPr lang="en-US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4ABCE9F-F396-B622-6E51-8EED3775A5C2}"/>
              </a:ext>
            </a:extLst>
          </p:cNvPr>
          <p:cNvSpPr txBox="1"/>
          <p:nvPr/>
        </p:nvSpPr>
        <p:spPr>
          <a:xfrm>
            <a:off x="2286000" y="2443963"/>
            <a:ext cx="4572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54585A"/>
                </a:solidFill>
                <a:effectLst/>
                <a:uLnTx/>
                <a:uFillTx/>
                <a:latin typeface="Arial" pitchFamily="34" charset="0"/>
                <a:ea typeface="Arial" pitchFamily="34" charset="-122"/>
                <a:cs typeface="Arial" pitchFamily="34" charset="-120"/>
              </a:rPr>
              <a:t>•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DAD86CA-8235-409B-982B-5E7A033E2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F234FBA-3501-47B4-AE0C-AA4AFBC8F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389035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5EF893B-0491-416E-9D33-BADE96007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7348" y="413970"/>
            <a:ext cx="8249304" cy="404996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4D3FBF0-2577-805D-3903-91373264667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041" r="1" b="1505"/>
          <a:stretch>
            <a:fillRect/>
          </a:stretch>
        </p:blipFill>
        <p:spPr>
          <a:xfrm>
            <a:off x="628650" y="565611"/>
            <a:ext cx="7886700" cy="3746681"/>
          </a:xfrm>
          <a:prstGeom prst="rect">
            <a:avLst/>
          </a:prstGeom>
        </p:spPr>
      </p:pic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469F4FF8-F8B0-4630-BA1B-0D8B324CD5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447348" y="4747326"/>
            <a:ext cx="8250174" cy="0"/>
          </a:xfrm>
          <a:prstGeom prst="line">
            <a:avLst/>
          </a:prstGeom>
          <a:ln w="152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6860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335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8162544" cy="5638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4290"/>
              </a:lnSpc>
            </a:pPr>
            <a:r>
              <a:rPr lang="en-US" b="1" dirty="0"/>
              <a:t>Coming up!</a:t>
            </a: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9600" y="1211560"/>
            <a:ext cx="8162544" cy="2590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890"/>
              </a:lnSpc>
            </a:pPr>
            <a:r>
              <a:rPr lang="en-US" sz="1350" dirty="0">
                <a:solidFill>
                  <a:srgbClr val="4A556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Mark your calendars and join the fun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14363" y="2422327"/>
            <a:ext cx="3848100" cy="1954411"/>
          </a:xfrm>
          <a:prstGeom prst="roundRect">
            <a:avLst>
              <a:gd name="adj" fmla="val 7554"/>
            </a:avLst>
          </a:prstGeom>
          <a:solidFill>
            <a:srgbClr val="FFFFFF"/>
          </a:solidFill>
          <a:ln w="12700">
            <a:solidFill>
              <a:srgbClr val="F3E1B5"/>
            </a:solidFill>
            <a:prstDash val="solid"/>
          </a:ln>
        </p:spPr>
        <p:txBody>
          <a:bodyPr/>
          <a:lstStyle/>
          <a:p>
            <a:endParaRPr lang="en-US" sz="1350"/>
          </a:p>
        </p:txBody>
      </p:sp>
      <p:sp>
        <p:nvSpPr>
          <p:cNvPr id="6" name="Text 4"/>
          <p:cNvSpPr/>
          <p:nvPr/>
        </p:nvSpPr>
        <p:spPr>
          <a:xfrm>
            <a:off x="847725" y="2771875"/>
            <a:ext cx="1253232" cy="300980"/>
          </a:xfrm>
          <a:prstGeom prst="roundRect">
            <a:avLst>
              <a:gd name="adj" fmla="val 50000"/>
            </a:avLst>
          </a:prstGeom>
          <a:solidFill>
            <a:srgbClr val="F7A81B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ts val="1470"/>
              </a:lnSpc>
            </a:pPr>
            <a:r>
              <a:rPr lang="en-US" sz="1050" b="1" dirty="0">
                <a:solidFill>
                  <a:srgbClr val="1029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NEXT TUESDAY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3601344" y="2655689"/>
            <a:ext cx="627757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4200"/>
              </a:lnSpc>
            </a:pPr>
            <a:r>
              <a:rPr lang="en-US" sz="3000" dirty="0">
                <a:solidFill>
                  <a:srgbClr val="1C2B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🍻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847726" y="3284340"/>
            <a:ext cx="3482816" cy="303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43"/>
              </a:lnSpc>
            </a:pPr>
            <a:r>
              <a:rPr lang="en-US" sz="1950" b="1" dirty="0">
                <a:solidFill>
                  <a:srgbClr val="17458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Social at Firebirds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847726" y="3664348"/>
            <a:ext cx="3482816" cy="232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80"/>
              </a:lnSpc>
            </a:pPr>
            <a:r>
              <a:rPr lang="en-US" sz="1200" dirty="0">
                <a:solidFill>
                  <a:srgbClr val="4A5568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Join us for good food and great company!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695825" y="2417565"/>
            <a:ext cx="3838575" cy="1963936"/>
          </a:xfrm>
          <a:prstGeom prst="roundRect">
            <a:avLst>
              <a:gd name="adj" fmla="val 7760"/>
            </a:avLst>
          </a:prstGeom>
          <a:solidFill>
            <a:srgbClr val="17458F"/>
          </a:solidFill>
          <a:ln/>
        </p:spPr>
        <p:txBody>
          <a:bodyPr/>
          <a:lstStyle/>
          <a:p>
            <a:endParaRPr lang="en-US" sz="1350"/>
          </a:p>
        </p:txBody>
      </p:sp>
      <p:sp>
        <p:nvSpPr>
          <p:cNvPr id="11" name="Text 9"/>
          <p:cNvSpPr/>
          <p:nvPr/>
        </p:nvSpPr>
        <p:spPr>
          <a:xfrm>
            <a:off x="4924425" y="2762350"/>
            <a:ext cx="1062831" cy="300980"/>
          </a:xfrm>
          <a:prstGeom prst="roundRect">
            <a:avLst>
              <a:gd name="adj" fmla="val 50000"/>
            </a:avLst>
          </a:prstGeom>
          <a:solidFill>
            <a:srgbClr val="F7A81B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algn="ctr">
              <a:lnSpc>
                <a:spcPts val="1470"/>
              </a:lnSpc>
            </a:pPr>
            <a:r>
              <a:rPr lang="en-US" sz="1050" b="1" dirty="0">
                <a:solidFill>
                  <a:srgbClr val="10295C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OCTOBER 31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678044" y="2646164"/>
            <a:ext cx="627757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>
              <a:lnSpc>
                <a:spcPts val="4200"/>
              </a:lnSpc>
            </a:pPr>
            <a:r>
              <a:rPr lang="en-US" sz="3000" dirty="0">
                <a:solidFill>
                  <a:srgbClr val="1C2B4A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🏃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4924426" y="3274814"/>
            <a:ext cx="3482816" cy="5885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2243"/>
              </a:lnSpc>
            </a:pPr>
            <a:r>
              <a:rPr lang="en-US" sz="1950" b="1" dirty="0">
                <a:solidFill>
                  <a:srgbClr val="FFFFF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Do Better4Steve Fearless 5K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4924426" y="3939580"/>
            <a:ext cx="3482816" cy="2323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680"/>
              </a:lnSpc>
            </a:pPr>
            <a:r>
              <a:rPr lang="en-US" sz="1200" dirty="0">
                <a:solidFill>
                  <a:srgbClr val="E6ECF7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Lace up and run with Rotary!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09600" y="4678710"/>
            <a:ext cx="4414838" cy="179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lnSpc>
                <a:spcPts val="1260"/>
              </a:lnSpc>
            </a:pPr>
            <a:r>
              <a:rPr lang="en-US" sz="900" b="1" dirty="0">
                <a:solidFill>
                  <a:srgbClr val="17458F"/>
                </a:solidFill>
                <a:latin typeface="Poppins" pitchFamily="34" charset="0"/>
                <a:ea typeface="Poppins" pitchFamily="34" charset="-122"/>
                <a:cs typeface="Poppins" pitchFamily="34" charset="-120"/>
              </a:rPr>
              <a:t>Rotary Club of Blue Bell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F7A8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73152"/>
            <a:ext cx="8229600" cy="67665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Happy Dollars 💵</a:t>
            </a:r>
            <a:endParaRPr lang="en-US" sz="2400" dirty="0"/>
          </a:p>
        </p:txBody>
      </p:sp>
      <p:pic>
        <p:nvPicPr>
          <p:cNvPr id="4" name="Image 0" descr="/home/claude/bbrc_log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4681728"/>
            <a:ext cx="1234440" cy="40905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595360" y="470916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4114800" y="1280160"/>
            <a:ext cx="914400" cy="914400"/>
          </a:xfrm>
          <a:prstGeom prst="ellipse">
            <a:avLst/>
          </a:prstGeom>
          <a:solidFill>
            <a:srgbClr val="F7A81B"/>
          </a:solidFill>
          <a:ln/>
          <a:effectLst>
            <a:outerShdw blurRad="50800" dist="127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1508760"/>
            <a:ext cx="457200" cy="45720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914400" y="246888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1745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What’s making you happy this week?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914400" y="31089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1905</TotalTime>
  <Words>289</Words>
  <Application>Microsoft Office PowerPoint</Application>
  <PresentationFormat>On-screen Show (16:9)</PresentationFormat>
  <Paragraphs>66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Coming up!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21 Club Meeting - STEM-YEA + Horizons Ticket Rally</dc:title>
  <dc:subject>PptxGenJS Presentation</dc:subject>
  <dc:creator>Rotary Club of Blue Bell</dc:creator>
  <cp:lastModifiedBy>MARY VILA</cp:lastModifiedBy>
  <cp:revision>11</cp:revision>
  <dcterms:created xsi:type="dcterms:W3CDTF">2026-07-19T22:49:24Z</dcterms:created>
  <dcterms:modified xsi:type="dcterms:W3CDTF">2026-10-18T23:59:18Z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174b6716-c2ea-4041-b631-5633733fbe46_Enabled">
    <vt:lpwstr>true</vt:lpwstr>
  </property>
  <property fmtid="{D5CDD505-2E9C-101B-9397-08002B2CF9AE}" pid="3" name="MSIP_Label_174b6716-c2ea-4041-b631-5633733fbe46_SetDate">
    <vt:lpwstr>2026-08-02T01:54:54Z</vt:lpwstr>
  </property>
  <property fmtid="{D5CDD505-2E9C-101B-9397-08002B2CF9AE}" pid="4" name="MSIP_Label_174b6716-c2ea-4041-b631-5633733fbe46_Method">
    <vt:lpwstr>Privileged</vt:lpwstr>
  </property>
  <property fmtid="{D5CDD505-2E9C-101B-9397-08002B2CF9AE}" pid="5" name="MSIP_Label_174b6716-c2ea-4041-b631-5633733fbe46_Name">
    <vt:lpwstr>Public</vt:lpwstr>
  </property>
  <property fmtid="{D5CDD505-2E9C-101B-9397-08002B2CF9AE}" pid="6" name="MSIP_Label_174b6716-c2ea-4041-b631-5633733fbe46_SiteId">
    <vt:lpwstr>e122af3c-4c68-4e49-9c52-4ae1e25e91ae</vt:lpwstr>
  </property>
  <property fmtid="{D5CDD505-2E9C-101B-9397-08002B2CF9AE}" pid="7" name="MSIP_Label_174b6716-c2ea-4041-b631-5633733fbe46_ActionId">
    <vt:lpwstr>6c228732-3c48-42d4-8d98-d455a2d11c23</vt:lpwstr>
  </property>
  <property fmtid="{D5CDD505-2E9C-101B-9397-08002B2CF9AE}" pid="8" name="MSIP_Label_174b6716-c2ea-4041-b631-5633733fbe46_ContentBits">
    <vt:lpwstr>0</vt:lpwstr>
  </property>
  <property fmtid="{D5CDD505-2E9C-101B-9397-08002B2CF9AE}" pid="9" name="MSIP_Label_174b6716-c2ea-4041-b631-5633733fbe46_Tag">
    <vt:lpwstr>10, 0, 1, 1</vt:lpwstr>
  </property>
</Properties>
</file>