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81" r:id="rId5"/>
    <p:sldId id="260" r:id="rId6"/>
    <p:sldId id="286" r:id="rId7"/>
    <p:sldId id="270" r:id="rId8"/>
    <p:sldId id="285" r:id="rId9"/>
    <p:sldId id="283" r:id="rId10"/>
    <p:sldId id="262" r:id="rId11"/>
    <p:sldId id="288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7"/>
    <p:restoredTop sz="96058"/>
  </p:normalViewPr>
  <p:slideViewPr>
    <p:cSldViewPr snapToGrid="0" snapToObjects="1">
      <p:cViewPr varScale="1">
        <p:scale>
          <a:sx n="155" d="100"/>
          <a:sy n="155" d="100"/>
        </p:scale>
        <p:origin x="10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691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8C559-692E-AA7D-E0A1-311B5E463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70DE06-F6AC-58C3-392B-24ED835F5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715A57-6D6A-9D21-92F4-AD22B364F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the pledge. Everyone stands.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59F8C-A23E-ED77-A6B4-E6188A14E7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85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18DF1-E823-70A6-91D4-AF823E9E7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F686D6-096D-3EF7-288D-5B8C7921E9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E26BF-BF7E-DA6B-59B7-9907EAA62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B2997-45E5-28DE-059D-2DEEDF9D4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26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C83C5-6669-56AF-B82B-A6D1F110C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7156A3-A6BB-8684-DE3A-A14D9B566E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3931C-B858-2D12-E8E8-B782C7DA8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C15C9-C331-EC7D-0D48-F1694E8D7C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37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Hard stop at 7:45. Transition: 'And now — the reason we do all of this.'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0DE9B-6E04-96CF-966B-C6AAA1CAE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B0CFB3-0ED2-B826-51F2-5ADA7B4956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47ADD3-AA8E-70CD-83D0-FEE43F628A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0773E-1867-0CEC-C267-3406113F29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853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lsutigerswire.usatoday.com/story/news/local/michigan/2025/06/04/flag-day-june-14-what-to-know-national-holiday-michigan/84025831007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882" y="4168024"/>
            <a:ext cx="2011680" cy="66660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06973" y="1049992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6 CLUB MEETING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457200" y="1861522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Rotary Club of Blue Bell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3931920" y="3657600"/>
            <a:ext cx="1280160" cy="4572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Picture 7" descr="Rotary Theme Banners - RUSSELL-HAMPTON CO. - Rotary Club Supplies Since 1920">
            <a:extLst>
              <a:ext uri="{FF2B5EF4-FFF2-40B4-BE49-F238E27FC236}">
                <a16:creationId xmlns:a16="http://schemas.microsoft.com/office/drawing/2014/main" id="{C0F4FA54-2C81-D298-73B5-C5E97EB39C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906" r="18397"/>
          <a:stretch>
            <a:fillRect/>
          </a:stretch>
        </p:blipFill>
        <p:spPr>
          <a:xfrm>
            <a:off x="75441" y="809962"/>
            <a:ext cx="1891898" cy="30175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B169CA-AA86-6863-150A-E3AAB05DA6AC}"/>
              </a:ext>
            </a:extLst>
          </p:cNvPr>
          <p:cNvSpPr txBox="1"/>
          <p:nvPr/>
        </p:nvSpPr>
        <p:spPr>
          <a:xfrm>
            <a:off x="2775005" y="2668587"/>
            <a:ext cx="47469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Member Induction—Maureen King</a:t>
            </a:r>
          </a:p>
          <a:p>
            <a:r>
              <a:rPr lang="en-US" dirty="0"/>
              <a:t>Angelo, Blue Bell Horizons Update</a:t>
            </a:r>
          </a:p>
          <a:p>
            <a:r>
              <a:rPr lang="en-US" dirty="0"/>
              <a:t>Al Zone</a:t>
            </a:r>
            <a:r>
              <a:rPr lang="en-US"/>
              <a:t>, Executive Director and CEO, </a:t>
            </a:r>
            <a:r>
              <a:rPr lang="en-US" dirty="0"/>
              <a:t>Elmwood Park Zoo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36576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Today’s Agenda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40080" y="1024128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40080" y="1024128"/>
            <a:ext cx="868680" cy="621792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40080" y="1024128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7:30 AM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1645920" y="1060704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1645920" y="1353312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• Introduce Guests • Pledge of Allegiance • Four-Way Test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40080" y="1737360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40080" y="1737360"/>
            <a:ext cx="868680" cy="621792"/>
          </a:xfrm>
          <a:prstGeom prst="rect">
            <a:avLst/>
          </a:prstGeom>
          <a:solidFill>
            <a:srgbClr val="1745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40080" y="1737360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7:40 AM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1645920" y="1773936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President’s Announcements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1645920" y="2066544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Upcoming Events • Birthdays and Anniversaries • New Member Induction • Happy Dollars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640080" y="2450592"/>
            <a:ext cx="868680" cy="62179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7:50*AM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1645920" y="2487168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Presentations</a:t>
            </a:r>
          </a:p>
          <a:p>
            <a:pPr marL="0" indent="0">
              <a:buNone/>
            </a:pPr>
            <a:r>
              <a:rPr 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Angelo---brief update on recent Blue Bell Horizons event</a:t>
            </a:r>
          </a:p>
        </p:txBody>
      </p:sp>
      <p:sp>
        <p:nvSpPr>
          <p:cNvPr id="20" name="Text 17"/>
          <p:cNvSpPr/>
          <p:nvPr/>
        </p:nvSpPr>
        <p:spPr>
          <a:xfrm>
            <a:off x="1645920" y="2779776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Al Zone, President, Elmwood Park Zoo</a:t>
            </a:r>
          </a:p>
        </p:txBody>
      </p:sp>
      <p:sp>
        <p:nvSpPr>
          <p:cNvPr id="22" name="Shape 19"/>
          <p:cNvSpPr/>
          <p:nvPr/>
        </p:nvSpPr>
        <p:spPr>
          <a:xfrm>
            <a:off x="631797" y="2450592"/>
            <a:ext cx="868680" cy="621792"/>
          </a:xfrm>
          <a:prstGeom prst="rect">
            <a:avLst/>
          </a:prstGeom>
          <a:solidFill>
            <a:srgbClr val="FF7600"/>
          </a:solidFill>
          <a:ln/>
        </p:spPr>
        <p:txBody>
          <a:bodyPr/>
          <a:lstStyle/>
          <a:p>
            <a:r>
              <a:rPr lang="en-US" sz="1200" b="1" dirty="0">
                <a:solidFill>
                  <a:schemeClr val="bg1"/>
                </a:solidFill>
              </a:rPr>
              <a:t>8:00 AM</a:t>
            </a:r>
          </a:p>
        </p:txBody>
      </p:sp>
      <p:sp>
        <p:nvSpPr>
          <p:cNvPr id="23" name="Text 20"/>
          <p:cNvSpPr/>
          <p:nvPr/>
        </p:nvSpPr>
        <p:spPr>
          <a:xfrm>
            <a:off x="640080" y="3163824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8:05 AM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1645920" y="3200400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6" name="Shape 23"/>
          <p:cNvSpPr/>
          <p:nvPr/>
        </p:nvSpPr>
        <p:spPr>
          <a:xfrm>
            <a:off x="457200" y="3236976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631797" y="3230489"/>
            <a:ext cx="868680" cy="621792"/>
          </a:xfrm>
          <a:prstGeom prst="rect">
            <a:avLst/>
          </a:prstGeom>
          <a:solidFill>
            <a:srgbClr val="5B8A72"/>
          </a:solidFill>
          <a:ln/>
        </p:spPr>
        <p:txBody>
          <a:bodyPr/>
          <a:lstStyle/>
          <a:p>
            <a:r>
              <a:rPr lang="en-US" sz="1200" b="1" dirty="0">
                <a:solidFill>
                  <a:schemeClr val="bg1"/>
                </a:solidFill>
              </a:rPr>
              <a:t>8:30 AM</a:t>
            </a:r>
          </a:p>
        </p:txBody>
      </p:sp>
      <p:sp>
        <p:nvSpPr>
          <p:cNvPr id="28" name="Text 25"/>
          <p:cNvSpPr/>
          <p:nvPr/>
        </p:nvSpPr>
        <p:spPr>
          <a:xfrm>
            <a:off x="640080" y="3877056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8:25 AM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1577340" y="3256987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 • 8:30 Clean-Up / Departure</a:t>
            </a:r>
            <a:endParaRPr lang="en-US" sz="1450" dirty="0"/>
          </a:p>
        </p:txBody>
      </p:sp>
      <p:sp>
        <p:nvSpPr>
          <p:cNvPr id="30" name="Text 27"/>
          <p:cNvSpPr/>
          <p:nvPr/>
        </p:nvSpPr>
        <p:spPr>
          <a:xfrm>
            <a:off x="1588770" y="3541385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Wrap-up and reminders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Welcome!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123444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Morning, Blue Bell Rotarians!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640080" y="182880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Today: remember the impact we create — and the work that makes it possible.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40080" y="2423160"/>
            <a:ext cx="7863840" cy="1417320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914400" y="2743200"/>
            <a:ext cx="731520" cy="731520"/>
          </a:xfrm>
          <a:prstGeom prst="ellipse">
            <a:avLst/>
          </a:prstGeom>
          <a:solidFill>
            <a:srgbClr val="00B5E2"/>
          </a:solidFill>
          <a:ln/>
          <a:effectLst>
            <a:outerShdw blurRad="50800" dist="127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292608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828800" y="2880360"/>
            <a:ext cx="6583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7458F"/>
                </a:solidFill>
                <a:latin typeface="Arial" pitchFamily="34" charset="0"/>
                <a:cs typeface="Arial" pitchFamily="34" charset="-120"/>
              </a:rPr>
              <a:t>Any guests today?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920240" y="3063240"/>
            <a:ext cx="6583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DD206-09F0-8467-7C58-A5AB97146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B19607B-7CF7-E37B-0631-6B7393A0A26C}"/>
              </a:ext>
            </a:extLst>
          </p:cNvPr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2A8AC92-A4EE-830B-56A0-C99499910BED}"/>
              </a:ext>
            </a:extLst>
          </p:cNvPr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5374D5B-E6C1-CB09-5EA7-6E132C8BA5C9}"/>
              </a:ext>
            </a:extLst>
          </p:cNvPr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Pledge of Allegiance</a:t>
            </a:r>
            <a:endParaRPr lang="en-US" sz="26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B657276-ADA7-C344-7397-E4AE76D06706}"/>
              </a:ext>
            </a:extLst>
          </p:cNvPr>
          <p:cNvSpPr/>
          <p:nvPr/>
        </p:nvSpPr>
        <p:spPr>
          <a:xfrm>
            <a:off x="1080961" y="4254752"/>
            <a:ext cx="6934605" cy="10698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pledge allegiance to the Flag of the United States of America,</a:t>
            </a:r>
            <a:endParaRPr lang="en-US" sz="13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to the Republic for which it stands, one Nation under God,</a:t>
            </a:r>
            <a:endParaRPr lang="en-US" sz="13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indivisible, with liberty and justice for all.”</a:t>
            </a:r>
            <a:endParaRPr lang="en-US" sz="1300" b="1" dirty="0">
              <a:solidFill>
                <a:srgbClr val="0070C0"/>
              </a:solidFill>
            </a:endParaRPr>
          </a:p>
        </p:txBody>
      </p:sp>
      <p:pic>
        <p:nvPicPr>
          <p:cNvPr id="8" name="Picture 7" descr="Flag Day is June 14: What to know about the national holiday">
            <a:extLst>
              <a:ext uri="{FF2B5EF4-FFF2-40B4-BE49-F238E27FC236}">
                <a16:creationId xmlns:a16="http://schemas.microsoft.com/office/drawing/2014/main" id="{0039A307-5653-C8B4-F243-5CBAD7865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63040" y="788901"/>
            <a:ext cx="6217920" cy="349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9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745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Four-Way Test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105156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things we think, say or do...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914400" y="1554480"/>
            <a:ext cx="731520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1097280" y="1664208"/>
            <a:ext cx="402336" cy="402336"/>
          </a:xfrm>
          <a:prstGeom prst="ellipse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097280" y="16642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691640" y="1554480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the TRUTH?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914400" y="2304288"/>
            <a:ext cx="7315200" cy="621792"/>
          </a:xfrm>
          <a:prstGeom prst="rect">
            <a:avLst/>
          </a:prstGeom>
          <a:solidFill>
            <a:srgbClr val="FEF6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1097280" y="2414016"/>
            <a:ext cx="402336" cy="402336"/>
          </a:xfrm>
          <a:prstGeom prst="ellipse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097280" y="241401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691640" y="2304288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FAIR to all concerned?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914400" y="3054096"/>
            <a:ext cx="731520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1097280" y="3163824"/>
            <a:ext cx="402336" cy="402336"/>
          </a:xfrm>
          <a:prstGeom prst="ellipse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097280" y="3163824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691640" y="3054096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it build GOODWILL and BETTER FRIENDSHIPS?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914400" y="3803904"/>
            <a:ext cx="7315200" cy="621792"/>
          </a:xfrm>
          <a:prstGeom prst="rect">
            <a:avLst/>
          </a:prstGeom>
          <a:solidFill>
            <a:srgbClr val="FEF6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1097280" y="3913632"/>
            <a:ext cx="402336" cy="402336"/>
          </a:xfrm>
          <a:prstGeom prst="ellipse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1097280" y="391363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1691640" y="3803904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it be BENEFICIAL to all concerned?</a:t>
            </a:r>
            <a:endParaRPr lang="en-US" sz="1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ABCE9F-F396-B622-6E51-8EED3775A5C2}"/>
              </a:ext>
            </a:extLst>
          </p:cNvPr>
          <p:cNvSpPr txBox="1"/>
          <p:nvPr/>
        </p:nvSpPr>
        <p:spPr>
          <a:xfrm>
            <a:off x="2286000" y="2443963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73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882F82-1F37-44E9-E787-E58312E58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6" y="482600"/>
            <a:ext cx="7428087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60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Upcoming District / Club Events</a:t>
            </a:r>
            <a:endParaRPr lang="en-US" sz="26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8D67F9-4C39-E9B7-8FE0-36F590E0D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74" y="822961"/>
            <a:ext cx="7752522" cy="38587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55685B-9EC2-BEDA-F70B-06EE2A03C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1530BEF-3AA5-5098-B8A4-DEFE4C864C25}"/>
              </a:ext>
            </a:extLst>
          </p:cNvPr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745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342E948-29E2-2792-7C57-C3B940C29A7A}"/>
              </a:ext>
            </a:extLst>
          </p:cNvPr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Birthdays and Anniversaries</a:t>
            </a:r>
          </a:p>
        </p:txBody>
      </p:sp>
      <p:pic>
        <p:nvPicPr>
          <p:cNvPr id="4" name="Image 0" descr="/home/claude/bbrc_logo.png">
            <a:extLst>
              <a:ext uri="{FF2B5EF4-FFF2-40B4-BE49-F238E27FC236}">
                <a16:creationId xmlns:a16="http://schemas.microsoft.com/office/drawing/2014/main" id="{4A48FA1E-3EE2-BEE9-9DB3-9F3C65FCA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2FE9214A-2B73-1079-6179-763F4CC44525}"/>
              </a:ext>
            </a:extLst>
          </p:cNvPr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1A27918-F228-2BE0-CEBA-D2AB0733EBF7}"/>
              </a:ext>
            </a:extLst>
          </p:cNvPr>
          <p:cNvSpPr/>
          <p:nvPr/>
        </p:nvSpPr>
        <p:spPr>
          <a:xfrm>
            <a:off x="1097280" y="16642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0394AAB6-A38B-7D18-7900-E31A1CA74868}"/>
              </a:ext>
            </a:extLst>
          </p:cNvPr>
          <p:cNvSpPr/>
          <p:nvPr/>
        </p:nvSpPr>
        <p:spPr>
          <a:xfrm>
            <a:off x="1691640" y="1554480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9EB84780-CA2D-5731-D402-419319BBD5D2}"/>
              </a:ext>
            </a:extLst>
          </p:cNvPr>
          <p:cNvSpPr/>
          <p:nvPr/>
        </p:nvSpPr>
        <p:spPr>
          <a:xfrm>
            <a:off x="1097280" y="241401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DA4C791A-CB8E-BBCE-8005-57A3F29CD4E9}"/>
              </a:ext>
            </a:extLst>
          </p:cNvPr>
          <p:cNvSpPr/>
          <p:nvPr/>
        </p:nvSpPr>
        <p:spPr>
          <a:xfrm>
            <a:off x="1691640" y="2304288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19647126-D0DC-569E-C0FA-5703D6EEF4E8}"/>
              </a:ext>
            </a:extLst>
          </p:cNvPr>
          <p:cNvSpPr/>
          <p:nvPr/>
        </p:nvSpPr>
        <p:spPr>
          <a:xfrm>
            <a:off x="1691640" y="3054096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2CC92249-5B87-A3B8-0A7C-DF95785B7075}"/>
              </a:ext>
            </a:extLst>
          </p:cNvPr>
          <p:cNvSpPr/>
          <p:nvPr/>
        </p:nvSpPr>
        <p:spPr>
          <a:xfrm>
            <a:off x="1691640" y="3803904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D87A3C2-1004-F1D1-409A-6EB469289FCD}"/>
              </a:ext>
            </a:extLst>
          </p:cNvPr>
          <p:cNvSpPr txBox="1"/>
          <p:nvPr/>
        </p:nvSpPr>
        <p:spPr>
          <a:xfrm>
            <a:off x="2040835" y="2439987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FF45E7E-C152-B88A-0DAA-05288A3EE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061" y="950976"/>
            <a:ext cx="7721379" cy="355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53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2B7258-5BB9-DEEE-D76B-CAC73C7EE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F5177A1-63BD-A9BB-C8AF-22563FBFF36F}"/>
              </a:ext>
            </a:extLst>
          </p:cNvPr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E2CE090-E144-A9B3-ED97-E06551F56B3D}"/>
              </a:ext>
            </a:extLst>
          </p:cNvPr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Image 0" descr="/home/claude/bbrc_logo.png">
            <a:extLst>
              <a:ext uri="{FF2B5EF4-FFF2-40B4-BE49-F238E27FC236}">
                <a16:creationId xmlns:a16="http://schemas.microsoft.com/office/drawing/2014/main" id="{DA315D30-892F-980F-5D01-E9B8B3702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266E711D-0873-E4F9-FE3F-CA92A4977E74}"/>
              </a:ext>
            </a:extLst>
          </p:cNvPr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12BCFC20-4F05-7A98-9BC7-4E8B5DBCCC23}"/>
              </a:ext>
            </a:extLst>
          </p:cNvPr>
          <p:cNvSpPr/>
          <p:nvPr/>
        </p:nvSpPr>
        <p:spPr>
          <a:xfrm>
            <a:off x="1920240" y="3063240"/>
            <a:ext cx="6583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61AFB4-103F-C345-201F-176CE479A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834887"/>
            <a:ext cx="8851790" cy="401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95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Dollars 💵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114800" y="1280160"/>
            <a:ext cx="914400" cy="914400"/>
          </a:xfrm>
          <a:prstGeom prst="ellipse">
            <a:avLst/>
          </a:prstGeom>
          <a:solidFill>
            <a:srgbClr val="F7A81B"/>
          </a:solidFill>
          <a:ln/>
          <a:effectLst>
            <a:outerShdw blurRad="50800" dist="127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508760"/>
            <a:ext cx="457200" cy="457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14400" y="24688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making you happy this week?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914400" y="31089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504AB-1137-0709-484D-1A3F4C4A6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7AA13BD-B30D-2925-9BE8-0B4926C3DA82}"/>
              </a:ext>
            </a:extLst>
          </p:cNvPr>
          <p:cNvSpPr/>
          <p:nvPr/>
        </p:nvSpPr>
        <p:spPr>
          <a:xfrm>
            <a:off x="0" y="0"/>
            <a:ext cx="920761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Todays Presenters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CC690AC-84BC-9E87-C126-E89F3FEEBC39}"/>
              </a:ext>
            </a:extLst>
          </p:cNvPr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Image 0" descr="/home/claude/bbrc_logo.png">
            <a:extLst>
              <a:ext uri="{FF2B5EF4-FFF2-40B4-BE49-F238E27FC236}">
                <a16:creationId xmlns:a16="http://schemas.microsoft.com/office/drawing/2014/main" id="{49069F55-DBBB-E558-6907-82CA646F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15FFF3CB-4B2C-7FF1-3315-D6BAC70D1E1E}"/>
              </a:ext>
            </a:extLst>
          </p:cNvPr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C1BCF7A5-7234-C9BE-FABF-8E9E420DD047}"/>
              </a:ext>
            </a:extLst>
          </p:cNvPr>
          <p:cNvSpPr/>
          <p:nvPr/>
        </p:nvSpPr>
        <p:spPr>
          <a:xfrm>
            <a:off x="1920240" y="3063240"/>
            <a:ext cx="6583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7A7174-28F8-C933-F410-15A3A85CF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232452"/>
            <a:ext cx="8229600" cy="334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633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1872</TotalTime>
  <Words>286</Words>
  <Application>Microsoft Macintosh PowerPoint</Application>
  <PresentationFormat>On-screen Show (16:9)</PresentationFormat>
  <Paragraphs>70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July 21 Club Meeting - STEM-YEA + Horizons Ticket Rally</dc:title>
  <dc:subject>PptxGenJS Presentation</dc:subject>
  <dc:creator>Rotary Club of Blue Bell</dc:creator>
  <cp:lastModifiedBy>Peter M Jones</cp:lastModifiedBy>
  <cp:revision>11</cp:revision>
  <dcterms:created xsi:type="dcterms:W3CDTF">2026-07-19T22:49:24Z</dcterms:created>
  <dcterms:modified xsi:type="dcterms:W3CDTF">2026-10-05T22:17:16Z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74b6716-c2ea-4041-b631-5633733fbe46_Enabled">
    <vt:lpwstr>true</vt:lpwstr>
  </property>
  <property fmtid="{D5CDD505-2E9C-101B-9397-08002B2CF9AE}" pid="3" name="MSIP_Label_174b6716-c2ea-4041-b631-5633733fbe46_SetDate">
    <vt:lpwstr>2026-08-02T01:54:54Z</vt:lpwstr>
  </property>
  <property fmtid="{D5CDD505-2E9C-101B-9397-08002B2CF9AE}" pid="4" name="MSIP_Label_174b6716-c2ea-4041-b631-5633733fbe46_Method">
    <vt:lpwstr>Privileged</vt:lpwstr>
  </property>
  <property fmtid="{D5CDD505-2E9C-101B-9397-08002B2CF9AE}" pid="5" name="MSIP_Label_174b6716-c2ea-4041-b631-5633733fbe46_Name">
    <vt:lpwstr>Public</vt:lpwstr>
  </property>
  <property fmtid="{D5CDD505-2E9C-101B-9397-08002B2CF9AE}" pid="6" name="MSIP_Label_174b6716-c2ea-4041-b631-5633733fbe46_SiteId">
    <vt:lpwstr>e122af3c-4c68-4e49-9c52-4ae1e25e91ae</vt:lpwstr>
  </property>
  <property fmtid="{D5CDD505-2E9C-101B-9397-08002B2CF9AE}" pid="7" name="MSIP_Label_174b6716-c2ea-4041-b631-5633733fbe46_ActionId">
    <vt:lpwstr>6c228732-3c48-42d4-8d98-d455a2d11c23</vt:lpwstr>
  </property>
  <property fmtid="{D5CDD505-2E9C-101B-9397-08002B2CF9AE}" pid="8" name="MSIP_Label_174b6716-c2ea-4041-b631-5633733fbe46_ContentBits">
    <vt:lpwstr>0</vt:lpwstr>
  </property>
  <property fmtid="{D5CDD505-2E9C-101B-9397-08002B2CF9AE}" pid="9" name="MSIP_Label_174b6716-c2ea-4041-b631-5633733fbe46_Tag">
    <vt:lpwstr>10, 0, 1, 1</vt:lpwstr>
  </property>
</Properties>
</file>