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81" r:id="rId5"/>
    <p:sldId id="260" r:id="rId6"/>
    <p:sldId id="262" r:id="rId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47"/>
    <p:restoredTop sz="96058"/>
  </p:normalViewPr>
  <p:slideViewPr>
    <p:cSldViewPr snapToGrid="0" snapToObjects="1">
      <p:cViewPr varScale="1">
        <p:scale>
          <a:sx n="155" d="100"/>
          <a:sy n="155" d="100"/>
        </p:scale>
        <p:origin x="10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4691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8C559-692E-AA7D-E0A1-311B5E463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70DE06-F6AC-58C3-392B-24ED835F5E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715A57-6D6A-9D21-92F4-AD22B364F3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Lead the pledge. Everyone stands.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959F8C-A23E-ED77-A6B4-E6188A14E7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8851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Hard stop at 7:45. Transition: 'And now — the reason we do all of this.'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lsutigerswire.usatoday.com/story/news/local/michigan/2025/06/04/flag-day-june-14-what-to-know-national-holiday-michigan/84025831007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bbrc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3882" y="4168024"/>
            <a:ext cx="2011680" cy="666605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F7A8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606973" y="1832591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15 CLUB MEETING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457200" y="2644121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Rotary Club of Blue Bell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3931920" y="3657600"/>
            <a:ext cx="1280160" cy="45720"/>
          </a:xfrm>
          <a:prstGeom prst="rect">
            <a:avLst/>
          </a:prstGeom>
          <a:solidFill>
            <a:srgbClr val="F7A8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Picture 7" descr="Rotary Theme Banners - RUSSELL-HAMPTON CO. - Rotary Club Supplies Since 1920">
            <a:extLst>
              <a:ext uri="{FF2B5EF4-FFF2-40B4-BE49-F238E27FC236}">
                <a16:creationId xmlns:a16="http://schemas.microsoft.com/office/drawing/2014/main" id="{C0F4FA54-2C81-D298-73B5-C5E97EB39C4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906" r="18397"/>
          <a:stretch>
            <a:fillRect/>
          </a:stretch>
        </p:blipFill>
        <p:spPr>
          <a:xfrm>
            <a:off x="75441" y="809962"/>
            <a:ext cx="1891898" cy="30175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-36576"/>
            <a:ext cx="9144000" cy="822960"/>
          </a:xfrm>
          <a:prstGeom prst="rect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73152"/>
            <a:ext cx="822960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Today’s Agenda</a:t>
            </a:r>
            <a:endParaRPr lang="en-US" sz="2400" dirty="0"/>
          </a:p>
        </p:txBody>
      </p:sp>
      <p:pic>
        <p:nvPicPr>
          <p:cNvPr id="4" name="Image 0" descr="/home/claude/bbrc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681728"/>
            <a:ext cx="1234440" cy="40905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595360" y="47091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640080" y="1024128"/>
            <a:ext cx="7863840" cy="621792"/>
          </a:xfrm>
          <a:prstGeom prst="rect">
            <a:avLst/>
          </a:prstGeom>
          <a:solidFill>
            <a:srgbClr val="F2F6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640080" y="1024128"/>
            <a:ext cx="868680" cy="621792"/>
          </a:xfrm>
          <a:prstGeom prst="rect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640080" y="1024128"/>
            <a:ext cx="86868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7:30 AM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1645920" y="1060704"/>
            <a:ext cx="6766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1645920" y="1353312"/>
            <a:ext cx="6766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45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Welcome • Introduce Guests • Pledge of Allegiance • Four-Way Test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640080" y="1737360"/>
            <a:ext cx="7863840" cy="621792"/>
          </a:xfrm>
          <a:prstGeom prst="rect">
            <a:avLst/>
          </a:prstGeom>
          <a:solidFill>
            <a:srgbClr val="F2F6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640080" y="1737360"/>
            <a:ext cx="868680" cy="621792"/>
          </a:xfrm>
          <a:prstGeom prst="rect">
            <a:avLst/>
          </a:prstGeom>
          <a:solidFill>
            <a:srgbClr val="17458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40080" y="1737360"/>
            <a:ext cx="86868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7:40 AM</a:t>
            </a:r>
            <a:endParaRPr lang="en-US" sz="1250" dirty="0"/>
          </a:p>
        </p:txBody>
      </p:sp>
      <p:sp>
        <p:nvSpPr>
          <p:cNvPr id="14" name="Text 11"/>
          <p:cNvSpPr/>
          <p:nvPr/>
        </p:nvSpPr>
        <p:spPr>
          <a:xfrm>
            <a:off x="1645920" y="1773936"/>
            <a:ext cx="6766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President’s Announcements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1645920" y="2066544"/>
            <a:ext cx="6766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50" dirty="0">
                <a:solidFill>
                  <a:srgbClr val="545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Upcoming Events • Happy Dollars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640080" y="2450592"/>
            <a:ext cx="868680" cy="62179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7:50*AM</a:t>
            </a:r>
            <a:endParaRPr lang="en-US" sz="1250" dirty="0"/>
          </a:p>
        </p:txBody>
      </p:sp>
      <p:sp>
        <p:nvSpPr>
          <p:cNvPr id="19" name="Text 16"/>
          <p:cNvSpPr/>
          <p:nvPr/>
        </p:nvSpPr>
        <p:spPr>
          <a:xfrm>
            <a:off x="1645920" y="2487168"/>
            <a:ext cx="6766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Presentation </a:t>
            </a:r>
            <a:endParaRPr lang="en-US" sz="1450" dirty="0"/>
          </a:p>
        </p:txBody>
      </p:sp>
      <p:sp>
        <p:nvSpPr>
          <p:cNvPr id="20" name="Text 17"/>
          <p:cNvSpPr/>
          <p:nvPr/>
        </p:nvSpPr>
        <p:spPr>
          <a:xfrm>
            <a:off x="1645920" y="2779776"/>
            <a:ext cx="6766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Blue Bell Horizons</a:t>
            </a:r>
          </a:p>
        </p:txBody>
      </p:sp>
      <p:sp>
        <p:nvSpPr>
          <p:cNvPr id="22" name="Shape 19"/>
          <p:cNvSpPr/>
          <p:nvPr/>
        </p:nvSpPr>
        <p:spPr>
          <a:xfrm>
            <a:off x="631797" y="2450592"/>
            <a:ext cx="868680" cy="621792"/>
          </a:xfrm>
          <a:prstGeom prst="rect">
            <a:avLst/>
          </a:prstGeom>
          <a:solidFill>
            <a:srgbClr val="FF7600"/>
          </a:solidFill>
          <a:ln/>
        </p:spPr>
        <p:txBody>
          <a:bodyPr/>
          <a:lstStyle/>
          <a:p>
            <a:r>
              <a:rPr lang="en-US" sz="1200" b="1" dirty="0">
                <a:solidFill>
                  <a:schemeClr val="bg1"/>
                </a:solidFill>
              </a:rPr>
              <a:t>8:00 AM</a:t>
            </a:r>
          </a:p>
        </p:txBody>
      </p:sp>
      <p:sp>
        <p:nvSpPr>
          <p:cNvPr id="23" name="Text 20"/>
          <p:cNvSpPr/>
          <p:nvPr/>
        </p:nvSpPr>
        <p:spPr>
          <a:xfrm>
            <a:off x="640080" y="3163824"/>
            <a:ext cx="86868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8:05 AM</a:t>
            </a:r>
            <a:endParaRPr lang="en-US" sz="1250" dirty="0"/>
          </a:p>
        </p:txBody>
      </p:sp>
      <p:sp>
        <p:nvSpPr>
          <p:cNvPr id="24" name="Text 21"/>
          <p:cNvSpPr/>
          <p:nvPr/>
        </p:nvSpPr>
        <p:spPr>
          <a:xfrm>
            <a:off x="1645920" y="3200400"/>
            <a:ext cx="6766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450" dirty="0"/>
          </a:p>
        </p:txBody>
      </p:sp>
      <p:sp>
        <p:nvSpPr>
          <p:cNvPr id="26" name="Shape 23"/>
          <p:cNvSpPr/>
          <p:nvPr/>
        </p:nvSpPr>
        <p:spPr>
          <a:xfrm>
            <a:off x="457200" y="3236976"/>
            <a:ext cx="7863840" cy="621792"/>
          </a:xfrm>
          <a:prstGeom prst="rect">
            <a:avLst/>
          </a:prstGeom>
          <a:solidFill>
            <a:srgbClr val="F2F6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24"/>
          <p:cNvSpPr/>
          <p:nvPr/>
        </p:nvSpPr>
        <p:spPr>
          <a:xfrm>
            <a:off x="631797" y="3230489"/>
            <a:ext cx="868680" cy="621792"/>
          </a:xfrm>
          <a:prstGeom prst="rect">
            <a:avLst/>
          </a:prstGeom>
          <a:solidFill>
            <a:srgbClr val="5B8A72"/>
          </a:solidFill>
          <a:ln/>
        </p:spPr>
        <p:txBody>
          <a:bodyPr/>
          <a:lstStyle/>
          <a:p>
            <a:r>
              <a:rPr lang="en-US" sz="1200" b="1" dirty="0">
                <a:solidFill>
                  <a:schemeClr val="bg1"/>
                </a:solidFill>
              </a:rPr>
              <a:t>8:30 AM</a:t>
            </a:r>
          </a:p>
        </p:txBody>
      </p:sp>
      <p:sp>
        <p:nvSpPr>
          <p:cNvPr id="28" name="Text 25"/>
          <p:cNvSpPr/>
          <p:nvPr/>
        </p:nvSpPr>
        <p:spPr>
          <a:xfrm>
            <a:off x="640080" y="3877056"/>
            <a:ext cx="86868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8:25 AM</a:t>
            </a:r>
            <a:endParaRPr lang="en-US" sz="1250" dirty="0"/>
          </a:p>
        </p:txBody>
      </p:sp>
      <p:sp>
        <p:nvSpPr>
          <p:cNvPr id="29" name="Text 26"/>
          <p:cNvSpPr/>
          <p:nvPr/>
        </p:nvSpPr>
        <p:spPr>
          <a:xfrm>
            <a:off x="1577340" y="3256987"/>
            <a:ext cx="6766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Closing • 8:30 Clean-Up / Departure</a:t>
            </a:r>
            <a:endParaRPr lang="en-US" sz="1450" dirty="0"/>
          </a:p>
        </p:txBody>
      </p:sp>
      <p:sp>
        <p:nvSpPr>
          <p:cNvPr id="30" name="Text 27"/>
          <p:cNvSpPr/>
          <p:nvPr/>
        </p:nvSpPr>
        <p:spPr>
          <a:xfrm>
            <a:off x="1588770" y="3541385"/>
            <a:ext cx="6766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45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Wrap-up and reminders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73152"/>
            <a:ext cx="822960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Welcome!</a:t>
            </a:r>
            <a:endParaRPr lang="en-US" sz="2400" dirty="0"/>
          </a:p>
        </p:txBody>
      </p:sp>
      <p:pic>
        <p:nvPicPr>
          <p:cNvPr id="4" name="Image 0" descr="/home/claude/bbrc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681728"/>
            <a:ext cx="1234440" cy="40905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595360" y="47091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40080" y="123444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Morning, Blue Bell Rotarians!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640080" y="182880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45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Today: the impact we create — and the work that makes it possible.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40080" y="2423160"/>
            <a:ext cx="7863840" cy="1417320"/>
          </a:xfrm>
          <a:prstGeom prst="rect">
            <a:avLst/>
          </a:prstGeom>
          <a:solidFill>
            <a:srgbClr val="F2F6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914400" y="2743200"/>
            <a:ext cx="731520" cy="731520"/>
          </a:xfrm>
          <a:prstGeom prst="ellipse">
            <a:avLst/>
          </a:prstGeom>
          <a:solidFill>
            <a:srgbClr val="00B5E2"/>
          </a:solidFill>
          <a:ln/>
          <a:effectLst>
            <a:outerShdw blurRad="50800" dist="127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" y="2926080"/>
            <a:ext cx="365760" cy="36576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828800" y="2880360"/>
            <a:ext cx="6583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7458F"/>
                </a:solidFill>
                <a:latin typeface="Arial" pitchFamily="34" charset="0"/>
                <a:cs typeface="Arial" pitchFamily="34" charset="-120"/>
              </a:rPr>
              <a:t>Any guests today?</a:t>
            </a:r>
            <a:endParaRPr lang="en-US" sz="1800" dirty="0"/>
          </a:p>
        </p:txBody>
      </p:sp>
      <p:sp>
        <p:nvSpPr>
          <p:cNvPr id="12" name="Text 8"/>
          <p:cNvSpPr/>
          <p:nvPr/>
        </p:nvSpPr>
        <p:spPr>
          <a:xfrm>
            <a:off x="1920240" y="3063240"/>
            <a:ext cx="6583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DD206-09F0-8467-7C58-A5AB97146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B19607B-7CF7-E37B-0631-6B7393A0A26C}"/>
              </a:ext>
            </a:extLst>
          </p:cNvPr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22A8AC92-A4EE-830B-56A0-C99499910BED}"/>
              </a:ext>
            </a:extLst>
          </p:cNvPr>
          <p:cNvSpPr/>
          <p:nvPr/>
        </p:nvSpPr>
        <p:spPr>
          <a:xfrm>
            <a:off x="8595360" y="47091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5374D5B-E6C1-CB09-5EA7-6E132C8BA5C9}"/>
              </a:ext>
            </a:extLst>
          </p:cNvPr>
          <p:cNvSpPr/>
          <p:nvPr/>
        </p:nvSpPr>
        <p:spPr>
          <a:xfrm>
            <a:off x="457200" y="73152"/>
            <a:ext cx="822960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Pledge of Allegiance</a:t>
            </a:r>
            <a:endParaRPr lang="en-US" sz="26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CB657276-ADA7-C344-7397-E4AE76D06706}"/>
              </a:ext>
            </a:extLst>
          </p:cNvPr>
          <p:cNvSpPr/>
          <p:nvPr/>
        </p:nvSpPr>
        <p:spPr>
          <a:xfrm>
            <a:off x="1080961" y="4254752"/>
            <a:ext cx="6934605" cy="10698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</a:t>
            </a:r>
            <a:r>
              <a:rPr lang="en-US" sz="1300" b="1" i="1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pledge allegiance to the Flag of the United States of America,</a:t>
            </a:r>
            <a:endParaRPr lang="en-US" sz="1300" b="1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en-US" sz="1300" b="1" i="1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to the Republic for which it stands, one Nation under God,</a:t>
            </a:r>
            <a:endParaRPr lang="en-US" sz="1300" b="1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en-US" sz="1300" b="1" i="1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indivisible, with liberty and justice for all.”</a:t>
            </a:r>
            <a:endParaRPr lang="en-US" sz="1300" b="1" dirty="0">
              <a:solidFill>
                <a:srgbClr val="0070C0"/>
              </a:solidFill>
            </a:endParaRPr>
          </a:p>
        </p:txBody>
      </p:sp>
      <p:pic>
        <p:nvPicPr>
          <p:cNvPr id="8" name="Picture 7" descr="Flag Day is June 14: What to know about the national holiday">
            <a:extLst>
              <a:ext uri="{FF2B5EF4-FFF2-40B4-BE49-F238E27FC236}">
                <a16:creationId xmlns:a16="http://schemas.microsoft.com/office/drawing/2014/main" id="{0039A307-5653-C8B4-F243-5CBAD7865B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463040" y="788901"/>
            <a:ext cx="6217920" cy="3499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096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7458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73152"/>
            <a:ext cx="822960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Four-Way Test</a:t>
            </a:r>
            <a:endParaRPr lang="en-US" sz="2400" dirty="0"/>
          </a:p>
        </p:txBody>
      </p:sp>
      <p:pic>
        <p:nvPicPr>
          <p:cNvPr id="4" name="Image 0" descr="/home/claude/bbrc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681728"/>
            <a:ext cx="1234440" cy="40905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595360" y="47091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40080" y="105156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i="1" dirty="0">
                <a:solidFill>
                  <a:srgbClr val="545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the things we think, say or do...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914400" y="1554480"/>
            <a:ext cx="7315200" cy="621792"/>
          </a:xfrm>
          <a:prstGeom prst="rect">
            <a:avLst/>
          </a:prstGeom>
          <a:solidFill>
            <a:srgbClr val="F2F6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1097280" y="1664208"/>
            <a:ext cx="402336" cy="402336"/>
          </a:xfrm>
          <a:prstGeom prst="ellipse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1097280" y="1664208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1691640" y="1554480"/>
            <a:ext cx="64008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942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it the TRUTH?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914400" y="2304288"/>
            <a:ext cx="7315200" cy="621792"/>
          </a:xfrm>
          <a:prstGeom prst="rect">
            <a:avLst/>
          </a:prstGeom>
          <a:solidFill>
            <a:srgbClr val="FEF6E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1097280" y="2414016"/>
            <a:ext cx="402336" cy="402336"/>
          </a:xfrm>
          <a:prstGeom prst="ellipse">
            <a:avLst/>
          </a:prstGeom>
          <a:solidFill>
            <a:srgbClr val="F7A8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1097280" y="2414016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1691640" y="2304288"/>
            <a:ext cx="64008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942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it FAIR to all concerned?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914400" y="3054096"/>
            <a:ext cx="7315200" cy="621792"/>
          </a:xfrm>
          <a:prstGeom prst="rect">
            <a:avLst/>
          </a:prstGeom>
          <a:solidFill>
            <a:srgbClr val="F2F6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1097280" y="3163824"/>
            <a:ext cx="402336" cy="402336"/>
          </a:xfrm>
          <a:prstGeom prst="ellipse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1097280" y="3163824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1691640" y="3054096"/>
            <a:ext cx="64008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942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it build GOODWILL and BETTER FRIENDSHIPS?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914400" y="3803904"/>
            <a:ext cx="7315200" cy="621792"/>
          </a:xfrm>
          <a:prstGeom prst="rect">
            <a:avLst/>
          </a:prstGeom>
          <a:solidFill>
            <a:srgbClr val="FEF6E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1097280" y="3913632"/>
            <a:ext cx="402336" cy="402336"/>
          </a:xfrm>
          <a:prstGeom prst="ellipse">
            <a:avLst/>
          </a:prstGeom>
          <a:solidFill>
            <a:srgbClr val="F7A8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1097280" y="3913632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1691640" y="3803904"/>
            <a:ext cx="64008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942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it be BENEFICIAL to all concerned?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F7A8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73152"/>
            <a:ext cx="822960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Happy Dollars 💵</a:t>
            </a:r>
            <a:endParaRPr lang="en-US" sz="2400" dirty="0"/>
          </a:p>
        </p:txBody>
      </p:sp>
      <p:pic>
        <p:nvPicPr>
          <p:cNvPr id="4" name="Image 0" descr="/home/claude/bbrc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681728"/>
            <a:ext cx="1234440" cy="40905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595360" y="47091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4114800" y="1280160"/>
            <a:ext cx="914400" cy="914400"/>
          </a:xfrm>
          <a:prstGeom prst="ellipse">
            <a:avLst/>
          </a:prstGeom>
          <a:solidFill>
            <a:srgbClr val="F7A81B"/>
          </a:solidFill>
          <a:ln/>
          <a:effectLst>
            <a:outerShdw blurRad="50800" dist="127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0" y="1508760"/>
            <a:ext cx="457200" cy="4572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14400" y="246888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What’s making you happy this week?</a:t>
            </a:r>
            <a:endParaRPr lang="en-US" sz="2400" dirty="0"/>
          </a:p>
        </p:txBody>
      </p:sp>
      <p:sp>
        <p:nvSpPr>
          <p:cNvPr id="9" name="Text 5"/>
          <p:cNvSpPr/>
          <p:nvPr/>
        </p:nvSpPr>
        <p:spPr>
          <a:xfrm>
            <a:off x="914400" y="31089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217</Words>
  <Application>Microsoft Macintosh PowerPoint</Application>
  <PresentationFormat>On-screen Show (16:9)</PresentationFormat>
  <Paragraphs>51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July 21 Club Meeting - STEM-YEA + Horizons Ticket Rally</dc:title>
  <dc:subject>PptxGenJS Presentation</dc:subject>
  <dc:creator>Rotary Club of Blue Bell</dc:creator>
  <cp:lastModifiedBy>Peter Jones</cp:lastModifiedBy>
  <cp:revision>10</cp:revision>
  <dcterms:created xsi:type="dcterms:W3CDTF">2026-07-19T22:49:24Z</dcterms:created>
  <dcterms:modified xsi:type="dcterms:W3CDTF">2026-09-14T20:53:52Z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74b6716-c2ea-4041-b631-5633733fbe46_Enabled">
    <vt:lpwstr>true</vt:lpwstr>
  </property>
  <property fmtid="{D5CDD505-2E9C-101B-9397-08002B2CF9AE}" pid="3" name="MSIP_Label_174b6716-c2ea-4041-b631-5633733fbe46_SetDate">
    <vt:lpwstr>2026-08-02T01:54:54Z</vt:lpwstr>
  </property>
  <property fmtid="{D5CDD505-2E9C-101B-9397-08002B2CF9AE}" pid="4" name="MSIP_Label_174b6716-c2ea-4041-b631-5633733fbe46_Method">
    <vt:lpwstr>Privileged</vt:lpwstr>
  </property>
  <property fmtid="{D5CDD505-2E9C-101B-9397-08002B2CF9AE}" pid="5" name="MSIP_Label_174b6716-c2ea-4041-b631-5633733fbe46_Name">
    <vt:lpwstr>Public</vt:lpwstr>
  </property>
  <property fmtid="{D5CDD505-2E9C-101B-9397-08002B2CF9AE}" pid="6" name="MSIP_Label_174b6716-c2ea-4041-b631-5633733fbe46_SiteId">
    <vt:lpwstr>e122af3c-4c68-4e49-9c52-4ae1e25e91ae</vt:lpwstr>
  </property>
  <property fmtid="{D5CDD505-2E9C-101B-9397-08002B2CF9AE}" pid="7" name="MSIP_Label_174b6716-c2ea-4041-b631-5633733fbe46_ActionId">
    <vt:lpwstr>6c228732-3c48-42d4-8d98-d455a2d11c23</vt:lpwstr>
  </property>
  <property fmtid="{D5CDD505-2E9C-101B-9397-08002B2CF9AE}" pid="8" name="MSIP_Label_174b6716-c2ea-4041-b631-5633733fbe46_ContentBits">
    <vt:lpwstr>0</vt:lpwstr>
  </property>
  <property fmtid="{D5CDD505-2E9C-101B-9397-08002B2CF9AE}" pid="9" name="MSIP_Label_174b6716-c2ea-4041-b631-5633733fbe46_Tag">
    <vt:lpwstr>10, 0, 1, 1</vt:lpwstr>
  </property>
</Properties>
</file>