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81" r:id="rId5"/>
    <p:sldId id="260" r:id="rId6"/>
    <p:sldId id="269" r:id="rId7"/>
    <p:sldId id="262" r:id="rId8"/>
    <p:sldId id="282" r:id="rId9"/>
    <p:sldId id="271" r:id="rId10"/>
    <p:sldId id="273" r:id="rId1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6D4BE-BCBB-CC4D-BBDD-60C4ACD20D18}" v="3" dt="2026-08-03T23:59:06.1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6068"/>
  </p:normalViewPr>
  <p:slideViewPr>
    <p:cSldViewPr snapToGrid="0" snapToObjects="1">
      <p:cViewPr varScale="1">
        <p:scale>
          <a:sx n="178" d="100"/>
          <a:sy n="178" d="100"/>
        </p:scale>
        <p:origin x="168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er M Jones" userId="cbf27dc9e0bb7719" providerId="LiveId" clId="{A269575C-E08D-553C-ADE0-4BF2DA15D537}"/>
    <pc:docChg chg="custSel addSld modSld">
      <pc:chgData name="Peter M Jones" userId="cbf27dc9e0bb7719" providerId="LiveId" clId="{A269575C-E08D-553C-ADE0-4BF2DA15D537}" dt="2026-08-04T00:00:40.967" v="238" actId="6549"/>
      <pc:docMkLst>
        <pc:docMk/>
      </pc:docMkLst>
      <pc:sldChg chg="modSp mod">
        <pc:chgData name="Peter M Jones" userId="cbf27dc9e0bb7719" providerId="LiveId" clId="{A269575C-E08D-553C-ADE0-4BF2DA15D537}" dt="2026-08-03T11:15:08.191" v="1" actId="1076"/>
        <pc:sldMkLst>
          <pc:docMk/>
          <pc:sldMk cId="0" sldId="256"/>
        </pc:sldMkLst>
        <pc:spChg chg="mod">
          <ac:chgData name="Peter M Jones" userId="cbf27dc9e0bb7719" providerId="LiveId" clId="{A269575C-E08D-553C-ADE0-4BF2DA15D537}" dt="2026-08-03T11:15:02.335" v="0" actId="113"/>
          <ac:spMkLst>
            <pc:docMk/>
            <pc:sldMk cId="0" sldId="256"/>
            <ac:spMk id="6" creationId="{00000000-0000-0000-0000-000000000000}"/>
          </ac:spMkLst>
        </pc:spChg>
        <pc:picChg chg="mod">
          <ac:chgData name="Peter M Jones" userId="cbf27dc9e0bb7719" providerId="LiveId" clId="{A269575C-E08D-553C-ADE0-4BF2DA15D537}" dt="2026-08-03T11:15:08.191" v="1" actId="1076"/>
          <ac:picMkLst>
            <pc:docMk/>
            <pc:sldMk cId="0" sldId="256"/>
            <ac:picMk id="8" creationId="{C0F4FA54-2C81-D298-73B5-C5E97EB39C41}"/>
          </ac:picMkLst>
        </pc:picChg>
      </pc:sldChg>
      <pc:sldChg chg="modSp add mod setBg">
        <pc:chgData name="Peter M Jones" userId="cbf27dc9e0bb7719" providerId="LiveId" clId="{A269575C-E08D-553C-ADE0-4BF2DA15D537}" dt="2026-08-03T18:57:02.655" v="72" actId="6549"/>
        <pc:sldMkLst>
          <pc:docMk/>
          <pc:sldMk cId="0" sldId="271"/>
        </pc:sldMkLst>
        <pc:spChg chg="mod">
          <ac:chgData name="Peter M Jones" userId="cbf27dc9e0bb7719" providerId="LiveId" clId="{A269575C-E08D-553C-ADE0-4BF2DA15D537}" dt="2026-08-03T18:54:24.895" v="8" actId="20577"/>
          <ac:spMkLst>
            <pc:docMk/>
            <pc:sldMk cId="0" sldId="271"/>
            <ac:spMk id="3" creationId="{00000000-0000-0000-0000-000000000000}"/>
          </ac:spMkLst>
        </pc:spChg>
        <pc:spChg chg="mod">
          <ac:chgData name="Peter M Jones" userId="cbf27dc9e0bb7719" providerId="LiveId" clId="{A269575C-E08D-553C-ADE0-4BF2DA15D537}" dt="2026-08-03T18:55:18.783" v="19" actId="6549"/>
          <ac:spMkLst>
            <pc:docMk/>
            <pc:sldMk cId="0" sldId="271"/>
            <ac:spMk id="8" creationId="{00000000-0000-0000-0000-000000000000}"/>
          </ac:spMkLst>
        </pc:spChg>
        <pc:spChg chg="mod">
          <ac:chgData name="Peter M Jones" userId="cbf27dc9e0bb7719" providerId="LiveId" clId="{A269575C-E08D-553C-ADE0-4BF2DA15D537}" dt="2026-08-03T18:56:08.087" v="53" actId="20577"/>
          <ac:spMkLst>
            <pc:docMk/>
            <pc:sldMk cId="0" sldId="271"/>
            <ac:spMk id="9" creationId="{00000000-0000-0000-0000-000000000000}"/>
          </ac:spMkLst>
        </pc:spChg>
        <pc:spChg chg="mod">
          <ac:chgData name="Peter M Jones" userId="cbf27dc9e0bb7719" providerId="LiveId" clId="{A269575C-E08D-553C-ADE0-4BF2DA15D537}" dt="2026-08-03T18:56:15.384" v="66" actId="20577"/>
          <ac:spMkLst>
            <pc:docMk/>
            <pc:sldMk cId="0" sldId="271"/>
            <ac:spMk id="10" creationId="{00000000-0000-0000-0000-000000000000}"/>
          </ac:spMkLst>
        </pc:spChg>
        <pc:spChg chg="mod">
          <ac:chgData name="Peter M Jones" userId="cbf27dc9e0bb7719" providerId="LiveId" clId="{A269575C-E08D-553C-ADE0-4BF2DA15D537}" dt="2026-08-03T18:55:20.975" v="21" actId="6549"/>
          <ac:spMkLst>
            <pc:docMk/>
            <pc:sldMk cId="0" sldId="271"/>
            <ac:spMk id="15" creationId="{00000000-0000-0000-0000-000000000000}"/>
          </ac:spMkLst>
        </pc:spChg>
        <pc:spChg chg="mod">
          <ac:chgData name="Peter M Jones" userId="cbf27dc9e0bb7719" providerId="LiveId" clId="{A269575C-E08D-553C-ADE0-4BF2DA15D537}" dt="2026-08-03T18:56:53.626" v="69"/>
          <ac:spMkLst>
            <pc:docMk/>
            <pc:sldMk cId="0" sldId="271"/>
            <ac:spMk id="16" creationId="{00000000-0000-0000-0000-000000000000}"/>
          </ac:spMkLst>
        </pc:spChg>
        <pc:spChg chg="mod">
          <ac:chgData name="Peter M Jones" userId="cbf27dc9e0bb7719" providerId="LiveId" clId="{A269575C-E08D-553C-ADE0-4BF2DA15D537}" dt="2026-08-03T18:57:02.655" v="72" actId="6549"/>
          <ac:spMkLst>
            <pc:docMk/>
            <pc:sldMk cId="0" sldId="271"/>
            <ac:spMk id="17" creationId="{00000000-0000-0000-0000-000000000000}"/>
          </ac:spMkLst>
        </pc:spChg>
        <pc:spChg chg="mod">
          <ac:chgData name="Peter M Jones" userId="cbf27dc9e0bb7719" providerId="LiveId" clId="{A269575C-E08D-553C-ADE0-4BF2DA15D537}" dt="2026-08-03T18:55:25.338" v="23" actId="20577"/>
          <ac:spMkLst>
            <pc:docMk/>
            <pc:sldMk cId="0" sldId="271"/>
            <ac:spMk id="20" creationId="{00000000-0000-0000-0000-000000000000}"/>
          </ac:spMkLst>
        </pc:spChg>
        <pc:spChg chg="mod">
          <ac:chgData name="Peter M Jones" userId="cbf27dc9e0bb7719" providerId="LiveId" clId="{A269575C-E08D-553C-ADE0-4BF2DA15D537}" dt="2026-08-03T18:55:52.502" v="29" actId="20577"/>
          <ac:spMkLst>
            <pc:docMk/>
            <pc:sldMk cId="0" sldId="271"/>
            <ac:spMk id="21" creationId="{00000000-0000-0000-0000-000000000000}"/>
          </ac:spMkLst>
        </pc:spChg>
        <pc:spChg chg="mod">
          <ac:chgData name="Peter M Jones" userId="cbf27dc9e0bb7719" providerId="LiveId" clId="{A269575C-E08D-553C-ADE0-4BF2DA15D537}" dt="2026-08-03T18:56:33.558" v="68" actId="20577"/>
          <ac:spMkLst>
            <pc:docMk/>
            <pc:sldMk cId="0" sldId="271"/>
            <ac:spMk id="22" creationId="{00000000-0000-0000-0000-000000000000}"/>
          </ac:spMkLst>
        </pc:spChg>
        <pc:spChg chg="mod">
          <ac:chgData name="Peter M Jones" userId="cbf27dc9e0bb7719" providerId="LiveId" clId="{A269575C-E08D-553C-ADE0-4BF2DA15D537}" dt="2026-08-03T18:55:29.650" v="24" actId="6549"/>
          <ac:spMkLst>
            <pc:docMk/>
            <pc:sldMk cId="0" sldId="271"/>
            <ac:spMk id="26" creationId="{00000000-0000-0000-0000-000000000000}"/>
          </ac:spMkLst>
        </pc:spChg>
        <pc:spChg chg="mod">
          <ac:chgData name="Peter M Jones" userId="cbf27dc9e0bb7719" providerId="LiveId" clId="{A269575C-E08D-553C-ADE0-4BF2DA15D537}" dt="2026-08-03T18:55:33.756" v="27" actId="6549"/>
          <ac:spMkLst>
            <pc:docMk/>
            <pc:sldMk cId="0" sldId="271"/>
            <ac:spMk id="27" creationId="{00000000-0000-0000-0000-000000000000}"/>
          </ac:spMkLst>
        </pc:spChg>
      </pc:sldChg>
      <pc:sldChg chg="addSp delSp modSp add mod setBg modAnim modNotesTx">
        <pc:chgData name="Peter M Jones" userId="cbf27dc9e0bb7719" providerId="LiveId" clId="{A269575C-E08D-553C-ADE0-4BF2DA15D537}" dt="2026-08-04T00:00:40.967" v="238" actId="6549"/>
        <pc:sldMkLst>
          <pc:docMk/>
          <pc:sldMk cId="0" sldId="273"/>
        </pc:sldMkLst>
        <pc:spChg chg="mod">
          <ac:chgData name="Peter M Jones" userId="cbf27dc9e0bb7719" providerId="LiveId" clId="{A269575C-E08D-553C-ADE0-4BF2DA15D537}" dt="2026-08-03T23:50:00.512" v="102" actId="20577"/>
          <ac:spMkLst>
            <pc:docMk/>
            <pc:sldMk cId="0" sldId="273"/>
            <ac:spMk id="3" creationId="{00000000-0000-0000-0000-000000000000}"/>
          </ac:spMkLst>
        </pc:spChg>
        <pc:spChg chg="del">
          <ac:chgData name="Peter M Jones" userId="cbf27dc9e0bb7719" providerId="LiveId" clId="{A269575C-E08D-553C-ADE0-4BF2DA15D537}" dt="2026-08-03T23:50:03.700" v="103" actId="478"/>
          <ac:spMkLst>
            <pc:docMk/>
            <pc:sldMk cId="0" sldId="273"/>
            <ac:spMk id="6" creationId="{00000000-0000-0000-0000-000000000000}"/>
          </ac:spMkLst>
        </pc:spChg>
        <pc:spChg chg="mod">
          <ac:chgData name="Peter M Jones" userId="cbf27dc9e0bb7719" providerId="LiveId" clId="{A269575C-E08D-553C-ADE0-4BF2DA15D537}" dt="2026-08-03T23:59:59.503" v="204" actId="14100"/>
          <ac:spMkLst>
            <pc:docMk/>
            <pc:sldMk cId="0" sldId="273"/>
            <ac:spMk id="7" creationId="{00000000-0000-0000-0000-000000000000}"/>
          </ac:spMkLst>
        </pc:spChg>
        <pc:spChg chg="mod">
          <ac:chgData name="Peter M Jones" userId="cbf27dc9e0bb7719" providerId="LiveId" clId="{A269575C-E08D-553C-ADE0-4BF2DA15D537}" dt="2026-08-04T00:00:30.492" v="237" actId="1036"/>
          <ac:spMkLst>
            <pc:docMk/>
            <pc:sldMk cId="0" sldId="273"/>
            <ac:spMk id="8" creationId="{00000000-0000-0000-0000-000000000000}"/>
          </ac:spMkLst>
        </pc:spChg>
        <pc:spChg chg="del mod">
          <ac:chgData name="Peter M Jones" userId="cbf27dc9e0bb7719" providerId="LiveId" clId="{A269575C-E08D-553C-ADE0-4BF2DA15D537}" dt="2026-08-03T23:57:15.886" v="150" actId="478"/>
          <ac:spMkLst>
            <pc:docMk/>
            <pc:sldMk cId="0" sldId="273"/>
            <ac:spMk id="9" creationId="{00000000-0000-0000-0000-000000000000}"/>
          </ac:spMkLst>
        </pc:spChg>
        <pc:spChg chg="mod">
          <ac:chgData name="Peter M Jones" userId="cbf27dc9e0bb7719" providerId="LiveId" clId="{A269575C-E08D-553C-ADE0-4BF2DA15D537}" dt="2026-08-04T00:00:30.492" v="237" actId="1036"/>
          <ac:spMkLst>
            <pc:docMk/>
            <pc:sldMk cId="0" sldId="273"/>
            <ac:spMk id="11" creationId="{00000000-0000-0000-0000-000000000000}"/>
          </ac:spMkLst>
        </pc:spChg>
        <pc:spChg chg="del mod">
          <ac:chgData name="Peter M Jones" userId="cbf27dc9e0bb7719" providerId="LiveId" clId="{A269575C-E08D-553C-ADE0-4BF2DA15D537}" dt="2026-08-03T23:58:29.548" v="189" actId="478"/>
          <ac:spMkLst>
            <pc:docMk/>
            <pc:sldMk cId="0" sldId="273"/>
            <ac:spMk id="12" creationId="{00000000-0000-0000-0000-000000000000}"/>
          </ac:spMkLst>
        </pc:spChg>
        <pc:spChg chg="del mod">
          <ac:chgData name="Peter M Jones" userId="cbf27dc9e0bb7719" providerId="LiveId" clId="{A269575C-E08D-553C-ADE0-4BF2DA15D537}" dt="2026-08-03T23:58:25.549" v="188" actId="478"/>
          <ac:spMkLst>
            <pc:docMk/>
            <pc:sldMk cId="0" sldId="273"/>
            <ac:spMk id="13" creationId="{00000000-0000-0000-0000-000000000000}"/>
          </ac:spMkLst>
        </pc:spChg>
        <pc:spChg chg="del">
          <ac:chgData name="Peter M Jones" userId="cbf27dc9e0bb7719" providerId="LiveId" clId="{A269575C-E08D-553C-ADE0-4BF2DA15D537}" dt="2026-08-03T23:50:08.173" v="104" actId="478"/>
          <ac:spMkLst>
            <pc:docMk/>
            <pc:sldMk cId="0" sldId="273"/>
            <ac:spMk id="14" creationId="{00000000-0000-0000-0000-000000000000}"/>
          </ac:spMkLst>
        </pc:spChg>
        <pc:spChg chg="del">
          <ac:chgData name="Peter M Jones" userId="cbf27dc9e0bb7719" providerId="LiveId" clId="{A269575C-E08D-553C-ADE0-4BF2DA15D537}" dt="2026-08-03T23:50:08.173" v="104" actId="478"/>
          <ac:spMkLst>
            <pc:docMk/>
            <pc:sldMk cId="0" sldId="273"/>
            <ac:spMk id="15" creationId="{00000000-0000-0000-0000-000000000000}"/>
          </ac:spMkLst>
        </pc:spChg>
        <pc:spChg chg="del">
          <ac:chgData name="Peter M Jones" userId="cbf27dc9e0bb7719" providerId="LiveId" clId="{A269575C-E08D-553C-ADE0-4BF2DA15D537}" dt="2026-08-03T23:50:08.173" v="104" actId="478"/>
          <ac:spMkLst>
            <pc:docMk/>
            <pc:sldMk cId="0" sldId="273"/>
            <ac:spMk id="16" creationId="{00000000-0000-0000-0000-000000000000}"/>
          </ac:spMkLst>
        </pc:spChg>
        <pc:spChg chg="del">
          <ac:chgData name="Peter M Jones" userId="cbf27dc9e0bb7719" providerId="LiveId" clId="{A269575C-E08D-553C-ADE0-4BF2DA15D537}" dt="2026-08-03T23:50:08.173" v="104" actId="478"/>
          <ac:spMkLst>
            <pc:docMk/>
            <pc:sldMk cId="0" sldId="273"/>
            <ac:spMk id="18" creationId="{00000000-0000-0000-0000-000000000000}"/>
          </ac:spMkLst>
        </pc:spChg>
        <pc:spChg chg="del">
          <ac:chgData name="Peter M Jones" userId="cbf27dc9e0bb7719" providerId="LiveId" clId="{A269575C-E08D-553C-ADE0-4BF2DA15D537}" dt="2026-08-03T23:50:08.173" v="104" actId="478"/>
          <ac:spMkLst>
            <pc:docMk/>
            <pc:sldMk cId="0" sldId="273"/>
            <ac:spMk id="19" creationId="{00000000-0000-0000-0000-000000000000}"/>
          </ac:spMkLst>
        </pc:spChg>
        <pc:spChg chg="del">
          <ac:chgData name="Peter M Jones" userId="cbf27dc9e0bb7719" providerId="LiveId" clId="{A269575C-E08D-553C-ADE0-4BF2DA15D537}" dt="2026-08-03T23:50:08.173" v="104" actId="478"/>
          <ac:spMkLst>
            <pc:docMk/>
            <pc:sldMk cId="0" sldId="273"/>
            <ac:spMk id="20" creationId="{00000000-0000-0000-0000-000000000000}"/>
          </ac:spMkLst>
        </pc:spChg>
        <pc:spChg chg="del">
          <ac:chgData name="Peter M Jones" userId="cbf27dc9e0bb7719" providerId="LiveId" clId="{A269575C-E08D-553C-ADE0-4BF2DA15D537}" dt="2026-08-03T23:50:13.252" v="105" actId="478"/>
          <ac:spMkLst>
            <pc:docMk/>
            <pc:sldMk cId="0" sldId="273"/>
            <ac:spMk id="21" creationId="{00000000-0000-0000-0000-000000000000}"/>
          </ac:spMkLst>
        </pc:spChg>
        <pc:spChg chg="del">
          <ac:chgData name="Peter M Jones" userId="cbf27dc9e0bb7719" providerId="LiveId" clId="{A269575C-E08D-553C-ADE0-4BF2DA15D537}" dt="2026-08-03T23:50:13.252" v="105" actId="478"/>
          <ac:spMkLst>
            <pc:docMk/>
            <pc:sldMk cId="0" sldId="273"/>
            <ac:spMk id="22" creationId="{00000000-0000-0000-0000-000000000000}"/>
          </ac:spMkLst>
        </pc:spChg>
        <pc:spChg chg="del">
          <ac:chgData name="Peter M Jones" userId="cbf27dc9e0bb7719" providerId="LiveId" clId="{A269575C-E08D-553C-ADE0-4BF2DA15D537}" dt="2026-08-03T23:50:13.252" v="105" actId="478"/>
          <ac:spMkLst>
            <pc:docMk/>
            <pc:sldMk cId="0" sldId="273"/>
            <ac:spMk id="23" creationId="{00000000-0000-0000-0000-000000000000}"/>
          </ac:spMkLst>
        </pc:spChg>
        <pc:spChg chg="del">
          <ac:chgData name="Peter M Jones" userId="cbf27dc9e0bb7719" providerId="LiveId" clId="{A269575C-E08D-553C-ADE0-4BF2DA15D537}" dt="2026-08-03T23:50:13.252" v="105" actId="478"/>
          <ac:spMkLst>
            <pc:docMk/>
            <pc:sldMk cId="0" sldId="273"/>
            <ac:spMk id="25" creationId="{00000000-0000-0000-0000-000000000000}"/>
          </ac:spMkLst>
        </pc:spChg>
        <pc:spChg chg="del">
          <ac:chgData name="Peter M Jones" userId="cbf27dc9e0bb7719" providerId="LiveId" clId="{A269575C-E08D-553C-ADE0-4BF2DA15D537}" dt="2026-08-03T23:50:13.252" v="105" actId="478"/>
          <ac:spMkLst>
            <pc:docMk/>
            <pc:sldMk cId="0" sldId="273"/>
            <ac:spMk id="26" creationId="{00000000-0000-0000-0000-000000000000}"/>
          </ac:spMkLst>
        </pc:spChg>
        <pc:spChg chg="del">
          <ac:chgData name="Peter M Jones" userId="cbf27dc9e0bb7719" providerId="LiveId" clId="{A269575C-E08D-553C-ADE0-4BF2DA15D537}" dt="2026-08-03T23:50:13.252" v="105" actId="478"/>
          <ac:spMkLst>
            <pc:docMk/>
            <pc:sldMk cId="0" sldId="273"/>
            <ac:spMk id="27" creationId="{00000000-0000-0000-0000-000000000000}"/>
          </ac:spMkLst>
        </pc:spChg>
        <pc:picChg chg="del mod">
          <ac:chgData name="Peter M Jones" userId="cbf27dc9e0bb7719" providerId="LiveId" clId="{A269575C-E08D-553C-ADE0-4BF2DA15D537}" dt="2026-08-03T23:57:17.937" v="151" actId="478"/>
          <ac:picMkLst>
            <pc:docMk/>
            <pc:sldMk cId="0" sldId="273"/>
            <ac:picMk id="10" creationId="{00000000-0000-0000-0000-000000000000}"/>
          </ac:picMkLst>
        </pc:picChg>
        <pc:picChg chg="del">
          <ac:chgData name="Peter M Jones" userId="cbf27dc9e0bb7719" providerId="LiveId" clId="{A269575C-E08D-553C-ADE0-4BF2DA15D537}" dt="2026-08-03T23:50:08.173" v="104" actId="478"/>
          <ac:picMkLst>
            <pc:docMk/>
            <pc:sldMk cId="0" sldId="273"/>
            <ac:picMk id="17" creationId="{00000000-0000-0000-0000-000000000000}"/>
          </ac:picMkLst>
        </pc:picChg>
        <pc:picChg chg="del">
          <ac:chgData name="Peter M Jones" userId="cbf27dc9e0bb7719" providerId="LiveId" clId="{A269575C-E08D-553C-ADE0-4BF2DA15D537}" dt="2026-08-03T23:50:13.252" v="105" actId="478"/>
          <ac:picMkLst>
            <pc:docMk/>
            <pc:sldMk cId="0" sldId="273"/>
            <ac:picMk id="24" creationId="{00000000-0000-0000-0000-000000000000}"/>
          </ac:picMkLst>
        </pc:picChg>
        <pc:picChg chg="add mod">
          <ac:chgData name="Peter M Jones" userId="cbf27dc9e0bb7719" providerId="LiveId" clId="{A269575C-E08D-553C-ADE0-4BF2DA15D537}" dt="2026-08-04T00:00:30.492" v="237" actId="1036"/>
          <ac:picMkLst>
            <pc:docMk/>
            <pc:sldMk cId="0" sldId="273"/>
            <ac:picMk id="28" creationId="{1AF80B17-F0B0-BBBD-1091-8F18C2CE422E}"/>
          </ac:picMkLst>
        </pc:picChg>
        <pc:picChg chg="add mod">
          <ac:chgData name="Peter M Jones" userId="cbf27dc9e0bb7719" providerId="LiveId" clId="{A269575C-E08D-553C-ADE0-4BF2DA15D537}" dt="2026-08-04T00:00:05.669" v="207" actId="14100"/>
          <ac:picMkLst>
            <pc:docMk/>
            <pc:sldMk cId="0" sldId="273"/>
            <ac:picMk id="29" creationId="{457FADD8-430A-E926-7E3E-A5BB6D262A8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4691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 screen as members arrive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 seconds. Frame the morning: 'Today you'll see both sides of what this club does — the impact we create, and the work that makes it possible.'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 everyone warmly — applause. Then other guest introductions.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48C559-692E-AA7D-E0A1-311B5E463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70DE06-F6AC-58C3-392B-24ED835F5E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715A57-6D6A-9D21-92F4-AD22B364F3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Lead the pledge. Everyone stands.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959F8C-A23E-ED77-A6B4-E6188A14E7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8851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Recite together. Fun aside for the students: 'This is our version of a lab checklist.'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Hard stop at 7:45. Transition: 'And now — the reason we do all of this.'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through the month. Emphasize July 28 social at Porter — bring a friend! Great chance to introduce someone to Rotary in a relaxed setting.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fkPXo962Qsc?feature=oembed" TargetMode="Externa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lsutigerswire.usatoday.com/story/news/local/michigan/2025/06/04/flag-day-june-14-what-to-know-national-holiday-michigan/84025831007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bbrc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6120" y="3931920"/>
            <a:ext cx="2651760" cy="878705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64592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606973" y="15316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AUGUST CLUB MEETING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457200" y="234315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Rotary Club of Blue Bell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1726324" y="3063240"/>
            <a:ext cx="636138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i="1" dirty="0">
                <a:solidFill>
                  <a:srgbClr val="54585A"/>
                </a:solidFill>
                <a:latin typeface="Arial" pitchFamily="34" charset="0"/>
                <a:cs typeface="Arial" pitchFamily="34" charset="-120"/>
              </a:rPr>
              <a:t>EXCHANGE STUDENT &amp; BEING BEAUTIFUL FOUNDATION</a:t>
            </a:r>
            <a:endParaRPr lang="en-US" sz="1700" b="1" dirty="0"/>
          </a:p>
        </p:txBody>
      </p:sp>
      <p:sp>
        <p:nvSpPr>
          <p:cNvPr id="7" name="Shape 4"/>
          <p:cNvSpPr/>
          <p:nvPr/>
        </p:nvSpPr>
        <p:spPr>
          <a:xfrm>
            <a:off x="3931920" y="3657600"/>
            <a:ext cx="1280160" cy="4572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Picture 7" descr="Rotary Theme Banners - RUSSELL-HAMPTON CO. - Rotary Club Supplies Since 1920">
            <a:extLst>
              <a:ext uri="{FF2B5EF4-FFF2-40B4-BE49-F238E27FC236}">
                <a16:creationId xmlns:a16="http://schemas.microsoft.com/office/drawing/2014/main" id="{C0F4FA54-2C81-D298-73B5-C5E97EB39C4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8906" r="18397"/>
          <a:stretch>
            <a:fillRect/>
          </a:stretch>
        </p:blipFill>
        <p:spPr>
          <a:xfrm>
            <a:off x="0" y="1062990"/>
            <a:ext cx="1891898" cy="30175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0B5E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8229600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Today’s Program: Being Beautiful</a:t>
            </a:r>
            <a:endParaRPr lang="en-US" sz="2600" dirty="0"/>
          </a:p>
        </p:txBody>
      </p:sp>
      <p:pic>
        <p:nvPicPr>
          <p:cNvPr id="4" name="Image 0" descr="/home/claude/bbrc_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4681728"/>
            <a:ext cx="1234440" cy="40905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595360" y="470916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</a:t>
            </a:r>
            <a:endParaRPr lang="en-US" sz="1200" dirty="0"/>
          </a:p>
        </p:txBody>
      </p:sp>
      <p:sp>
        <p:nvSpPr>
          <p:cNvPr id="7" name="Shape 4"/>
          <p:cNvSpPr/>
          <p:nvPr/>
        </p:nvSpPr>
        <p:spPr>
          <a:xfrm>
            <a:off x="282893" y="896112"/>
            <a:ext cx="7863840" cy="3785616"/>
          </a:xfrm>
          <a:prstGeom prst="rect">
            <a:avLst/>
          </a:prstGeom>
          <a:solidFill>
            <a:srgbClr val="F2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282893" y="1939104"/>
            <a:ext cx="45719" cy="1591818"/>
          </a:xfrm>
          <a:prstGeom prst="rect">
            <a:avLst/>
          </a:prstGeom>
          <a:solidFill>
            <a:srgbClr val="00B5E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7"/>
          <p:cNvSpPr/>
          <p:nvPr/>
        </p:nvSpPr>
        <p:spPr>
          <a:xfrm>
            <a:off x="319627" y="3210882"/>
            <a:ext cx="124872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Devon Lassiter,</a:t>
            </a:r>
            <a:br>
              <a:rPr lang="en-US" sz="1000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1000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Executive Director</a:t>
            </a:r>
            <a:endParaRPr lang="en-US" sz="1000" dirty="0"/>
          </a:p>
        </p:txBody>
      </p:sp>
      <p:pic>
        <p:nvPicPr>
          <p:cNvPr id="28" name="Picture 27" descr="Devon Lassiter, Executive Director">
            <a:extLst>
              <a:ext uri="{FF2B5EF4-FFF2-40B4-BE49-F238E27FC236}">
                <a16:creationId xmlns:a16="http://schemas.microsoft.com/office/drawing/2014/main" id="{1AF80B17-F0B0-BBBD-1091-8F18C2CE42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943" y="1934533"/>
            <a:ext cx="1038097" cy="1276349"/>
          </a:xfrm>
          <a:prstGeom prst="rect">
            <a:avLst/>
          </a:prstGeom>
        </p:spPr>
      </p:pic>
      <p:pic>
        <p:nvPicPr>
          <p:cNvPr id="29" name="Online Media 28" descr="#MakeTodayMatter - Inspiration Gala Day">
            <a:hlinkClick r:id="" action="ppaction://media"/>
            <a:extLst>
              <a:ext uri="{FF2B5EF4-FFF2-40B4-BE49-F238E27FC236}">
                <a16:creationId xmlns:a16="http://schemas.microsoft.com/office/drawing/2014/main" id="{457FADD8-430A-E926-7E3E-A5BB6D262A8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1533174" y="887326"/>
            <a:ext cx="7128448" cy="40275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0B5E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8229600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Today’s Agenda</a:t>
            </a:r>
            <a:endParaRPr lang="en-US" sz="2400" dirty="0"/>
          </a:p>
        </p:txBody>
      </p:sp>
      <p:pic>
        <p:nvPicPr>
          <p:cNvPr id="4" name="Image 0" descr="/home/claude/bbrc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681728"/>
            <a:ext cx="1234440" cy="40905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595360" y="470916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640080" y="1024128"/>
            <a:ext cx="7863840" cy="621792"/>
          </a:xfrm>
          <a:prstGeom prst="rect">
            <a:avLst/>
          </a:prstGeom>
          <a:solidFill>
            <a:srgbClr val="F2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640080" y="1024128"/>
            <a:ext cx="868680" cy="621792"/>
          </a:xfrm>
          <a:prstGeom prst="rect">
            <a:avLst/>
          </a:prstGeom>
          <a:solidFill>
            <a:srgbClr val="00B5E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640080" y="1024128"/>
            <a:ext cx="86868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7:30 AM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1645920" y="1060704"/>
            <a:ext cx="6766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Introduction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1645920" y="1353312"/>
            <a:ext cx="67665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458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Welcome • Introduce Guests • Pledge of Allegiance • Four-Way Test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640080" y="1737360"/>
            <a:ext cx="7863840" cy="621792"/>
          </a:xfrm>
          <a:prstGeom prst="rect">
            <a:avLst/>
          </a:prstGeom>
          <a:solidFill>
            <a:srgbClr val="F2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640080" y="1737360"/>
            <a:ext cx="868680" cy="621792"/>
          </a:xfrm>
          <a:prstGeom prst="rect">
            <a:avLst/>
          </a:prstGeom>
          <a:solidFill>
            <a:srgbClr val="1745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640080" y="1737360"/>
            <a:ext cx="86868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7:40 AM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1645920" y="1773936"/>
            <a:ext cx="6766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President’s Announcements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1645920" y="2066544"/>
            <a:ext cx="67665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458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Impact to the Community • Celebrations • Happy Dollars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640080" y="2450592"/>
            <a:ext cx="7863840" cy="621792"/>
          </a:xfrm>
          <a:prstGeom prst="rect">
            <a:avLst/>
          </a:prstGeom>
          <a:solidFill>
            <a:srgbClr val="F2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4"/>
          <p:cNvSpPr/>
          <p:nvPr/>
        </p:nvSpPr>
        <p:spPr>
          <a:xfrm>
            <a:off x="640080" y="2450592"/>
            <a:ext cx="868680" cy="621792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640080" y="2450592"/>
            <a:ext cx="86868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7:45 AM</a:t>
            </a:r>
            <a:endParaRPr lang="en-US" sz="1250" dirty="0"/>
          </a:p>
        </p:txBody>
      </p:sp>
      <p:sp>
        <p:nvSpPr>
          <p:cNvPr id="19" name="Text 16"/>
          <p:cNvSpPr/>
          <p:nvPr/>
        </p:nvSpPr>
        <p:spPr>
          <a:xfrm>
            <a:off x="1645920" y="2487168"/>
            <a:ext cx="6766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PRESENTATION 1</a:t>
            </a:r>
            <a:endParaRPr lang="en-US" sz="1450" dirty="0"/>
          </a:p>
        </p:txBody>
      </p:sp>
      <p:sp>
        <p:nvSpPr>
          <p:cNvPr id="20" name="Text 17"/>
          <p:cNvSpPr/>
          <p:nvPr/>
        </p:nvSpPr>
        <p:spPr>
          <a:xfrm>
            <a:off x="1645920" y="2779776"/>
            <a:ext cx="67665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4585A"/>
                </a:solidFill>
                <a:latin typeface="Arial" pitchFamily="34" charset="0"/>
                <a:cs typeface="Arial" pitchFamily="34" charset="-120"/>
              </a:rPr>
              <a:t>Valerie Crabbe CEO &amp; Founder: Being Beautiful Foundation</a:t>
            </a:r>
            <a:endParaRPr lang="en-US" sz="1050" dirty="0"/>
          </a:p>
        </p:txBody>
      </p:sp>
      <p:sp>
        <p:nvSpPr>
          <p:cNvPr id="21" name="Shape 18"/>
          <p:cNvSpPr/>
          <p:nvPr/>
        </p:nvSpPr>
        <p:spPr>
          <a:xfrm>
            <a:off x="640080" y="3163824"/>
            <a:ext cx="7863840" cy="621792"/>
          </a:xfrm>
          <a:prstGeom prst="rect">
            <a:avLst/>
          </a:prstGeom>
          <a:solidFill>
            <a:srgbClr val="F2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Shape 19"/>
          <p:cNvSpPr/>
          <p:nvPr/>
        </p:nvSpPr>
        <p:spPr>
          <a:xfrm>
            <a:off x="640080" y="3163824"/>
            <a:ext cx="868680" cy="621792"/>
          </a:xfrm>
          <a:prstGeom prst="rect">
            <a:avLst/>
          </a:prstGeom>
          <a:solidFill>
            <a:srgbClr val="FF76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0"/>
          <p:cNvSpPr/>
          <p:nvPr/>
        </p:nvSpPr>
        <p:spPr>
          <a:xfrm>
            <a:off x="640080" y="3163824"/>
            <a:ext cx="86868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8:05 AM</a:t>
            </a:r>
            <a:endParaRPr lang="en-US" sz="1250" dirty="0"/>
          </a:p>
        </p:txBody>
      </p:sp>
      <p:sp>
        <p:nvSpPr>
          <p:cNvPr id="24" name="Text 21"/>
          <p:cNvSpPr/>
          <p:nvPr/>
        </p:nvSpPr>
        <p:spPr>
          <a:xfrm>
            <a:off x="1645920" y="3200400"/>
            <a:ext cx="6766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PRESENTATION 2</a:t>
            </a:r>
            <a:endParaRPr lang="en-US" sz="1450" dirty="0"/>
          </a:p>
        </p:txBody>
      </p:sp>
      <p:sp>
        <p:nvSpPr>
          <p:cNvPr id="25" name="Text 22"/>
          <p:cNvSpPr/>
          <p:nvPr/>
        </p:nvSpPr>
        <p:spPr>
          <a:xfrm>
            <a:off x="1645920" y="3493008"/>
            <a:ext cx="67665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Caiden Miller – Rotary Youth Exchange Program</a:t>
            </a:r>
          </a:p>
        </p:txBody>
      </p:sp>
      <p:sp>
        <p:nvSpPr>
          <p:cNvPr id="26" name="Shape 23"/>
          <p:cNvSpPr/>
          <p:nvPr/>
        </p:nvSpPr>
        <p:spPr>
          <a:xfrm>
            <a:off x="640080" y="3877056"/>
            <a:ext cx="7863840" cy="621792"/>
          </a:xfrm>
          <a:prstGeom prst="rect">
            <a:avLst/>
          </a:prstGeom>
          <a:solidFill>
            <a:srgbClr val="F2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Shape 24"/>
          <p:cNvSpPr/>
          <p:nvPr/>
        </p:nvSpPr>
        <p:spPr>
          <a:xfrm>
            <a:off x="640080" y="3877056"/>
            <a:ext cx="868680" cy="621792"/>
          </a:xfrm>
          <a:prstGeom prst="rect">
            <a:avLst/>
          </a:prstGeom>
          <a:solidFill>
            <a:srgbClr val="5B8A7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Text 25"/>
          <p:cNvSpPr/>
          <p:nvPr/>
        </p:nvSpPr>
        <p:spPr>
          <a:xfrm>
            <a:off x="640080" y="3877056"/>
            <a:ext cx="86868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8:25 AM</a:t>
            </a:r>
            <a:endParaRPr lang="en-US" sz="1250" dirty="0"/>
          </a:p>
        </p:txBody>
      </p:sp>
      <p:sp>
        <p:nvSpPr>
          <p:cNvPr id="29" name="Text 26"/>
          <p:cNvSpPr/>
          <p:nvPr/>
        </p:nvSpPr>
        <p:spPr>
          <a:xfrm>
            <a:off x="1645920" y="3913632"/>
            <a:ext cx="6766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Closing • 8:30 Clean-Up / Departure</a:t>
            </a:r>
            <a:endParaRPr lang="en-US" sz="1450" dirty="0"/>
          </a:p>
        </p:txBody>
      </p:sp>
      <p:sp>
        <p:nvSpPr>
          <p:cNvPr id="30" name="Text 27"/>
          <p:cNvSpPr/>
          <p:nvPr/>
        </p:nvSpPr>
        <p:spPr>
          <a:xfrm>
            <a:off x="1645920" y="4206240"/>
            <a:ext cx="67665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458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Wrap-up and reminders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0B5E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8229600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Welcome!</a:t>
            </a:r>
            <a:endParaRPr lang="en-US" sz="2400" dirty="0"/>
          </a:p>
        </p:txBody>
      </p:sp>
      <p:pic>
        <p:nvPicPr>
          <p:cNvPr id="4" name="Image 0" descr="/home/claude/bbrc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681728"/>
            <a:ext cx="1234440" cy="40905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595360" y="470916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640080" y="1234440"/>
            <a:ext cx="7863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Good Morning, Blue Bell Rotarians!</a:t>
            </a:r>
            <a:endParaRPr lang="en-US" sz="2800" dirty="0"/>
          </a:p>
        </p:txBody>
      </p:sp>
      <p:sp>
        <p:nvSpPr>
          <p:cNvPr id="7" name="Text 4"/>
          <p:cNvSpPr/>
          <p:nvPr/>
        </p:nvSpPr>
        <p:spPr>
          <a:xfrm>
            <a:off x="640080" y="1828800"/>
            <a:ext cx="7863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5458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Today: the impact we create — and the work that makes it possible.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640080" y="2423160"/>
            <a:ext cx="7863840" cy="1417320"/>
          </a:xfrm>
          <a:prstGeom prst="rect">
            <a:avLst/>
          </a:prstGeom>
          <a:solidFill>
            <a:srgbClr val="F2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914400" y="2743200"/>
            <a:ext cx="731520" cy="731520"/>
          </a:xfrm>
          <a:prstGeom prst="ellipse">
            <a:avLst/>
          </a:prstGeom>
          <a:solidFill>
            <a:srgbClr val="00B5E2"/>
          </a:solidFill>
          <a:ln/>
          <a:effectLst>
            <a:outerShdw blurRad="50800" dist="127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0" y="2926080"/>
            <a:ext cx="365760" cy="36576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920240" y="2560320"/>
            <a:ext cx="6583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special welcome to our Guest</a:t>
            </a:r>
            <a:endParaRPr lang="en-US" sz="1800" dirty="0"/>
          </a:p>
        </p:txBody>
      </p:sp>
      <p:sp>
        <p:nvSpPr>
          <p:cNvPr id="12" name="Text 8"/>
          <p:cNvSpPr/>
          <p:nvPr/>
        </p:nvSpPr>
        <p:spPr>
          <a:xfrm>
            <a:off x="1920240" y="3063240"/>
            <a:ext cx="6583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DD206-09F0-8467-7C58-A5AB97146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FB19607B-7CF7-E37B-0631-6B7393A0A26C}"/>
              </a:ext>
            </a:extLst>
          </p:cNvPr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0B5E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22A8AC92-A4EE-830B-56A0-C99499910BED}"/>
              </a:ext>
            </a:extLst>
          </p:cNvPr>
          <p:cNvSpPr/>
          <p:nvPr/>
        </p:nvSpPr>
        <p:spPr>
          <a:xfrm>
            <a:off x="8595360" y="470916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2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E5374D5B-E6C1-CB09-5EA7-6E132C8BA5C9}"/>
              </a:ext>
            </a:extLst>
          </p:cNvPr>
          <p:cNvSpPr/>
          <p:nvPr/>
        </p:nvSpPr>
        <p:spPr>
          <a:xfrm>
            <a:off x="457200" y="73152"/>
            <a:ext cx="8229600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Pledge of Allegiance</a:t>
            </a:r>
            <a:endParaRPr lang="en-US" sz="260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CB657276-ADA7-C344-7397-E4AE76D06706}"/>
              </a:ext>
            </a:extLst>
          </p:cNvPr>
          <p:cNvSpPr/>
          <p:nvPr/>
        </p:nvSpPr>
        <p:spPr>
          <a:xfrm>
            <a:off x="1080961" y="4254752"/>
            <a:ext cx="6934605" cy="10698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007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</a:t>
            </a:r>
            <a:r>
              <a:rPr lang="en-US" sz="1300" b="1" i="1" dirty="0">
                <a:solidFill>
                  <a:srgbClr val="007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pledge allegiance to the Flag of the United States of America,</a:t>
            </a:r>
            <a:endParaRPr lang="en-US" sz="1300" b="1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US" sz="1300" b="1" i="1" dirty="0">
                <a:solidFill>
                  <a:srgbClr val="007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to the Republic for which it stands, one Nation under God,</a:t>
            </a:r>
            <a:endParaRPr lang="en-US" sz="1300" b="1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US" sz="1300" b="1" i="1" dirty="0">
                <a:solidFill>
                  <a:srgbClr val="007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indivisible, with liberty and justice for all.”</a:t>
            </a:r>
            <a:endParaRPr lang="en-US" sz="1300" b="1" dirty="0">
              <a:solidFill>
                <a:srgbClr val="0070C0"/>
              </a:solidFill>
            </a:endParaRPr>
          </a:p>
        </p:txBody>
      </p:sp>
      <p:pic>
        <p:nvPicPr>
          <p:cNvPr id="8" name="Picture 7" descr="Flag Day is June 14: What to know about the national holiday">
            <a:extLst>
              <a:ext uri="{FF2B5EF4-FFF2-40B4-BE49-F238E27FC236}">
                <a16:creationId xmlns:a16="http://schemas.microsoft.com/office/drawing/2014/main" id="{0039A307-5653-C8B4-F243-5CBAD7865B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463040" y="788901"/>
            <a:ext cx="6217920" cy="3499910"/>
          </a:xfrm>
          <a:prstGeom prst="rect">
            <a:avLst/>
          </a:prstGeom>
        </p:spPr>
      </p:pic>
      <p:pic>
        <p:nvPicPr>
          <p:cNvPr id="4" name="Image 0" descr="/home/claude/bbrc_logo.png">
            <a:extLst>
              <a:ext uri="{FF2B5EF4-FFF2-40B4-BE49-F238E27FC236}">
                <a16:creationId xmlns:a16="http://schemas.microsoft.com/office/drawing/2014/main" id="{E7507FC1-2D01-D7D7-36B5-4BDA996AB5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4681728"/>
            <a:ext cx="1234440" cy="40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096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745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8229600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Four-Way Test</a:t>
            </a:r>
            <a:endParaRPr lang="en-US" sz="2400" dirty="0"/>
          </a:p>
        </p:txBody>
      </p:sp>
      <p:pic>
        <p:nvPicPr>
          <p:cNvPr id="4" name="Image 0" descr="/home/claude/bbrc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681728"/>
            <a:ext cx="1234440" cy="40905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595360" y="470916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640080" y="1051560"/>
            <a:ext cx="7863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i="1" dirty="0">
                <a:solidFill>
                  <a:srgbClr val="5458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the things we think, say or do...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914400" y="1554480"/>
            <a:ext cx="7315200" cy="621792"/>
          </a:xfrm>
          <a:prstGeom prst="rect">
            <a:avLst/>
          </a:prstGeom>
          <a:solidFill>
            <a:srgbClr val="F2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1097280" y="1664208"/>
            <a:ext cx="402336" cy="402336"/>
          </a:xfrm>
          <a:prstGeom prst="ellipse">
            <a:avLst/>
          </a:prstGeom>
          <a:solidFill>
            <a:srgbClr val="00B5E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1097280" y="1664208"/>
            <a:ext cx="40233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691640" y="1554480"/>
            <a:ext cx="64008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3942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it the TRUTH?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914400" y="2304288"/>
            <a:ext cx="7315200" cy="621792"/>
          </a:xfrm>
          <a:prstGeom prst="rect">
            <a:avLst/>
          </a:prstGeom>
          <a:solidFill>
            <a:srgbClr val="FEF6E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1097280" y="2414016"/>
            <a:ext cx="402336" cy="402336"/>
          </a:xfrm>
          <a:prstGeom prst="ellipse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1097280" y="2414016"/>
            <a:ext cx="40233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800" dirty="0"/>
          </a:p>
        </p:txBody>
      </p:sp>
      <p:sp>
        <p:nvSpPr>
          <p:cNvPr id="14" name="Text 11"/>
          <p:cNvSpPr/>
          <p:nvPr/>
        </p:nvSpPr>
        <p:spPr>
          <a:xfrm>
            <a:off x="1691640" y="2304288"/>
            <a:ext cx="64008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3942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it FAIR to all concerned?</a:t>
            </a:r>
            <a:endParaRPr lang="en-US" sz="1800" dirty="0"/>
          </a:p>
        </p:txBody>
      </p:sp>
      <p:sp>
        <p:nvSpPr>
          <p:cNvPr id="15" name="Shape 12"/>
          <p:cNvSpPr/>
          <p:nvPr/>
        </p:nvSpPr>
        <p:spPr>
          <a:xfrm>
            <a:off x="914400" y="3054096"/>
            <a:ext cx="7315200" cy="621792"/>
          </a:xfrm>
          <a:prstGeom prst="rect">
            <a:avLst/>
          </a:prstGeom>
          <a:solidFill>
            <a:srgbClr val="F2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1097280" y="3163824"/>
            <a:ext cx="402336" cy="402336"/>
          </a:xfrm>
          <a:prstGeom prst="ellipse">
            <a:avLst/>
          </a:prstGeom>
          <a:solidFill>
            <a:srgbClr val="00B5E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1097280" y="3163824"/>
            <a:ext cx="40233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800" dirty="0"/>
          </a:p>
        </p:txBody>
      </p:sp>
      <p:sp>
        <p:nvSpPr>
          <p:cNvPr id="18" name="Text 15"/>
          <p:cNvSpPr/>
          <p:nvPr/>
        </p:nvSpPr>
        <p:spPr>
          <a:xfrm>
            <a:off x="1691640" y="3054096"/>
            <a:ext cx="64008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3942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Will it build GOODWILL and BETTER FRIENDSHIPS?</a:t>
            </a:r>
            <a:endParaRPr lang="en-US" sz="1800" dirty="0"/>
          </a:p>
        </p:txBody>
      </p:sp>
      <p:sp>
        <p:nvSpPr>
          <p:cNvPr id="19" name="Shape 16"/>
          <p:cNvSpPr/>
          <p:nvPr/>
        </p:nvSpPr>
        <p:spPr>
          <a:xfrm>
            <a:off x="914400" y="3803904"/>
            <a:ext cx="7315200" cy="621792"/>
          </a:xfrm>
          <a:prstGeom prst="rect">
            <a:avLst/>
          </a:prstGeom>
          <a:solidFill>
            <a:srgbClr val="FEF6E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7"/>
          <p:cNvSpPr/>
          <p:nvPr/>
        </p:nvSpPr>
        <p:spPr>
          <a:xfrm>
            <a:off x="1097280" y="3913632"/>
            <a:ext cx="402336" cy="402336"/>
          </a:xfrm>
          <a:prstGeom prst="ellipse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1097280" y="3913632"/>
            <a:ext cx="40233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1691640" y="3803904"/>
            <a:ext cx="64008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3942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Will it be BENEFICIAL to all concerned?</a:t>
            </a:r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8229600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August Celebrations 🎉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8595360" y="470916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548640" y="1143000"/>
            <a:ext cx="3931920" cy="3200400"/>
          </a:xfrm>
          <a:prstGeom prst="rect">
            <a:avLst/>
          </a:prstGeom>
          <a:solidFill>
            <a:srgbClr val="F2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548640" y="1143000"/>
            <a:ext cx="3931920" cy="73152"/>
          </a:xfrm>
          <a:prstGeom prst="rect">
            <a:avLst/>
          </a:prstGeom>
          <a:solidFill>
            <a:srgbClr val="00B5E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2240280" y="1371600"/>
            <a:ext cx="640080" cy="640080"/>
          </a:xfrm>
          <a:prstGeom prst="ellipse">
            <a:avLst/>
          </a:prstGeom>
          <a:solidFill>
            <a:srgbClr val="00B5E2"/>
          </a:solidFill>
          <a:ln/>
          <a:effectLst>
            <a:outerShdw blurRad="50800" dist="127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0300" y="1531620"/>
            <a:ext cx="320040" cy="32004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48640" y="2148840"/>
            <a:ext cx="3931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Member Birthdays</a:t>
            </a:r>
            <a:endParaRPr lang="en-US" sz="1800" dirty="0"/>
          </a:p>
        </p:txBody>
      </p:sp>
      <p:sp>
        <p:nvSpPr>
          <p:cNvPr id="11" name="Text 7"/>
          <p:cNvSpPr/>
          <p:nvPr/>
        </p:nvSpPr>
        <p:spPr>
          <a:xfrm>
            <a:off x="914400" y="265176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942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Robert Fair</a:t>
            </a:r>
            <a:endParaRPr lang="en-US" sz="1500" dirty="0"/>
          </a:p>
        </p:txBody>
      </p:sp>
      <p:sp>
        <p:nvSpPr>
          <p:cNvPr id="12" name="Text 8"/>
          <p:cNvSpPr/>
          <p:nvPr/>
        </p:nvSpPr>
        <p:spPr>
          <a:xfrm>
            <a:off x="3291840" y="265176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500" dirty="0">
                <a:solidFill>
                  <a:srgbClr val="5458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August 1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914400" y="310896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942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Mary Vila &amp; Mindi Vogel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3291840" y="310896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500" dirty="0">
                <a:solidFill>
                  <a:srgbClr val="5458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August 8</a:t>
            </a:r>
            <a:endParaRPr lang="en-US" sz="1500" dirty="0"/>
          </a:p>
        </p:txBody>
      </p:sp>
      <p:sp>
        <p:nvSpPr>
          <p:cNvPr id="15" name="Text 11"/>
          <p:cNvSpPr/>
          <p:nvPr/>
        </p:nvSpPr>
        <p:spPr>
          <a:xfrm>
            <a:off x="914400" y="356616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942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Elena Sickles</a:t>
            </a:r>
            <a:endParaRPr lang="en-US" sz="1500" dirty="0"/>
          </a:p>
        </p:txBody>
      </p:sp>
      <p:sp>
        <p:nvSpPr>
          <p:cNvPr id="16" name="Text 12"/>
          <p:cNvSpPr/>
          <p:nvPr/>
        </p:nvSpPr>
        <p:spPr>
          <a:xfrm>
            <a:off x="3155092" y="3566160"/>
            <a:ext cx="114258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500" dirty="0">
                <a:solidFill>
                  <a:srgbClr val="5458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August 27</a:t>
            </a:r>
            <a:endParaRPr lang="en-US" sz="1500" dirty="0"/>
          </a:p>
        </p:txBody>
      </p:sp>
      <p:sp>
        <p:nvSpPr>
          <p:cNvPr id="17" name="Shape 13"/>
          <p:cNvSpPr/>
          <p:nvPr/>
        </p:nvSpPr>
        <p:spPr>
          <a:xfrm>
            <a:off x="4709160" y="1143000"/>
            <a:ext cx="3931920" cy="3200400"/>
          </a:xfrm>
          <a:prstGeom prst="rect">
            <a:avLst/>
          </a:prstGeom>
          <a:solidFill>
            <a:srgbClr val="F2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4"/>
          <p:cNvSpPr/>
          <p:nvPr/>
        </p:nvSpPr>
        <p:spPr>
          <a:xfrm>
            <a:off x="4709160" y="1143000"/>
            <a:ext cx="3931920" cy="73152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5"/>
          <p:cNvSpPr/>
          <p:nvPr/>
        </p:nvSpPr>
        <p:spPr>
          <a:xfrm>
            <a:off x="6400800" y="1371600"/>
            <a:ext cx="640080" cy="640080"/>
          </a:xfrm>
          <a:prstGeom prst="ellipse">
            <a:avLst/>
          </a:prstGeom>
          <a:solidFill>
            <a:srgbClr val="F7A81B"/>
          </a:solidFill>
          <a:ln/>
          <a:effectLst>
            <a:outerShdw blurRad="50800" dist="127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0820" y="1531620"/>
            <a:ext cx="320040" cy="320040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4709160" y="2148840"/>
            <a:ext cx="3931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Membership Anniversaries</a:t>
            </a:r>
            <a:endParaRPr lang="en-US" sz="1800" dirty="0"/>
          </a:p>
        </p:txBody>
      </p:sp>
      <p:sp>
        <p:nvSpPr>
          <p:cNvPr id="22" name="Text 17"/>
          <p:cNvSpPr/>
          <p:nvPr/>
        </p:nvSpPr>
        <p:spPr>
          <a:xfrm>
            <a:off x="5029200" y="2651760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942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Robert Fair</a:t>
            </a:r>
            <a:endParaRPr lang="en-US" sz="1500" dirty="0"/>
          </a:p>
        </p:txBody>
      </p:sp>
      <p:sp>
        <p:nvSpPr>
          <p:cNvPr id="23" name="Text 18"/>
          <p:cNvSpPr/>
          <p:nvPr/>
        </p:nvSpPr>
        <p:spPr>
          <a:xfrm>
            <a:off x="6675120" y="265176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300" dirty="0">
                <a:solidFill>
                  <a:srgbClr val="5458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 years • August 5</a:t>
            </a:r>
            <a:endParaRPr lang="en-US" sz="1300" dirty="0"/>
          </a:p>
        </p:txBody>
      </p:sp>
      <p:sp>
        <p:nvSpPr>
          <p:cNvPr id="24" name="Text 19"/>
          <p:cNvSpPr/>
          <p:nvPr/>
        </p:nvSpPr>
        <p:spPr>
          <a:xfrm>
            <a:off x="5029200" y="3055824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942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Leilani Katz</a:t>
            </a:r>
            <a:endParaRPr lang="en-US" sz="1500" dirty="0"/>
          </a:p>
        </p:txBody>
      </p:sp>
      <p:sp>
        <p:nvSpPr>
          <p:cNvPr id="25" name="Text 20"/>
          <p:cNvSpPr/>
          <p:nvPr/>
        </p:nvSpPr>
        <p:spPr>
          <a:xfrm>
            <a:off x="6675120" y="3055824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300" dirty="0">
                <a:solidFill>
                  <a:srgbClr val="5458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 years • August 5</a:t>
            </a:r>
            <a:endParaRPr lang="en-US" sz="1300" dirty="0"/>
          </a:p>
        </p:txBody>
      </p:sp>
      <p:sp>
        <p:nvSpPr>
          <p:cNvPr id="26" name="Text 21"/>
          <p:cNvSpPr/>
          <p:nvPr/>
        </p:nvSpPr>
        <p:spPr>
          <a:xfrm>
            <a:off x="640080" y="4480560"/>
            <a:ext cx="7863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5458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Happy Birthday and Congratulations — thank you for being part of BBRC!</a:t>
            </a:r>
            <a:endParaRPr lang="en-US" sz="1300" dirty="0"/>
          </a:p>
        </p:txBody>
      </p:sp>
      <p:sp>
        <p:nvSpPr>
          <p:cNvPr id="4" name="Text 17">
            <a:extLst>
              <a:ext uri="{FF2B5EF4-FFF2-40B4-BE49-F238E27FC236}">
                <a16:creationId xmlns:a16="http://schemas.microsoft.com/office/drawing/2014/main" id="{F3CABE59-27C9-FA5E-B660-DCAE5E5E7491}"/>
              </a:ext>
            </a:extLst>
          </p:cNvPr>
          <p:cNvSpPr/>
          <p:nvPr/>
        </p:nvSpPr>
        <p:spPr>
          <a:xfrm>
            <a:off x="5029200" y="3493830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942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Nick Lauro</a:t>
            </a:r>
            <a:endParaRPr lang="en-US" sz="1500" dirty="0"/>
          </a:p>
        </p:txBody>
      </p:sp>
      <p:sp>
        <p:nvSpPr>
          <p:cNvPr id="27" name="Text 18">
            <a:extLst>
              <a:ext uri="{FF2B5EF4-FFF2-40B4-BE49-F238E27FC236}">
                <a16:creationId xmlns:a16="http://schemas.microsoft.com/office/drawing/2014/main" id="{0E14C675-A869-3D50-1DC9-770C1EB4C6F0}"/>
              </a:ext>
            </a:extLst>
          </p:cNvPr>
          <p:cNvSpPr/>
          <p:nvPr/>
        </p:nvSpPr>
        <p:spPr>
          <a:xfrm>
            <a:off x="6675120" y="349383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300" dirty="0">
                <a:solidFill>
                  <a:srgbClr val="5458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years • August 7</a:t>
            </a:r>
            <a:endParaRPr lang="en-US" sz="1300" dirty="0"/>
          </a:p>
        </p:txBody>
      </p:sp>
      <p:sp>
        <p:nvSpPr>
          <p:cNvPr id="28" name="Text 19">
            <a:extLst>
              <a:ext uri="{FF2B5EF4-FFF2-40B4-BE49-F238E27FC236}">
                <a16:creationId xmlns:a16="http://schemas.microsoft.com/office/drawing/2014/main" id="{CB5BA0A1-D725-A898-96C2-BC63C370FF09}"/>
              </a:ext>
            </a:extLst>
          </p:cNvPr>
          <p:cNvSpPr/>
          <p:nvPr/>
        </p:nvSpPr>
        <p:spPr>
          <a:xfrm>
            <a:off x="5029200" y="3922608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942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John Ferraro</a:t>
            </a:r>
            <a:endParaRPr lang="en-US" sz="1500" dirty="0"/>
          </a:p>
        </p:txBody>
      </p:sp>
      <p:sp>
        <p:nvSpPr>
          <p:cNvPr id="29" name="Text 20">
            <a:extLst>
              <a:ext uri="{FF2B5EF4-FFF2-40B4-BE49-F238E27FC236}">
                <a16:creationId xmlns:a16="http://schemas.microsoft.com/office/drawing/2014/main" id="{320C0CF0-F7D8-70B3-5C7F-6A42F850C665}"/>
              </a:ext>
            </a:extLst>
          </p:cNvPr>
          <p:cNvSpPr/>
          <p:nvPr/>
        </p:nvSpPr>
        <p:spPr>
          <a:xfrm>
            <a:off x="6675120" y="3922608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300" dirty="0">
                <a:solidFill>
                  <a:srgbClr val="5458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years • August 22</a:t>
            </a:r>
            <a:endParaRPr lang="en-US" sz="1300" dirty="0"/>
          </a:p>
        </p:txBody>
      </p:sp>
      <p:pic>
        <p:nvPicPr>
          <p:cNvPr id="30" name="Image 0" descr="/home/claude/bbrc_logo.png">
            <a:extLst>
              <a:ext uri="{FF2B5EF4-FFF2-40B4-BE49-F238E27FC236}">
                <a16:creationId xmlns:a16="http://schemas.microsoft.com/office/drawing/2014/main" id="{ADB76369-D84C-8731-817A-3F212B0434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4681728"/>
            <a:ext cx="1234440" cy="40905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8229600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Happy Dollars 💵</a:t>
            </a:r>
            <a:endParaRPr lang="en-US" sz="2400" dirty="0"/>
          </a:p>
        </p:txBody>
      </p:sp>
      <p:pic>
        <p:nvPicPr>
          <p:cNvPr id="4" name="Image 0" descr="/home/claude/bbrc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681728"/>
            <a:ext cx="1234440" cy="40905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595360" y="470916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4114800" y="1280160"/>
            <a:ext cx="914400" cy="914400"/>
          </a:xfrm>
          <a:prstGeom prst="ellipse">
            <a:avLst/>
          </a:prstGeom>
          <a:solidFill>
            <a:srgbClr val="F7A81B"/>
          </a:solidFill>
          <a:ln/>
          <a:effectLst>
            <a:outerShdw blurRad="50800" dist="127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3400" y="1508760"/>
            <a:ext cx="457200" cy="45720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14400" y="246888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What’s making you happy this week?</a:t>
            </a:r>
            <a:endParaRPr lang="en-US" sz="2400" dirty="0"/>
          </a:p>
        </p:txBody>
      </p:sp>
      <p:sp>
        <p:nvSpPr>
          <p:cNvPr id="9" name="Text 5"/>
          <p:cNvSpPr/>
          <p:nvPr/>
        </p:nvSpPr>
        <p:spPr>
          <a:xfrm>
            <a:off x="914400" y="310896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9794D3F-C877-4F84-E683-F34E2E2D77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863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0B5E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73152"/>
            <a:ext cx="8229600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August 2026 — BBRC Calendar</a:t>
            </a:r>
            <a:endParaRPr lang="en-US" sz="2600" dirty="0"/>
          </a:p>
        </p:txBody>
      </p:sp>
      <p:pic>
        <p:nvPicPr>
          <p:cNvPr id="4" name="Image 0" descr="/home/claude/bbrc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681728"/>
            <a:ext cx="1234440" cy="40905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595360" y="470916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640080" y="1051560"/>
            <a:ext cx="7863840" cy="777240"/>
          </a:xfrm>
          <a:prstGeom prst="rect">
            <a:avLst/>
          </a:prstGeom>
          <a:solidFill>
            <a:srgbClr val="F2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640080" y="1051560"/>
            <a:ext cx="914400" cy="777240"/>
          </a:xfrm>
          <a:prstGeom prst="rect">
            <a:avLst/>
          </a:prstGeom>
          <a:solidFill>
            <a:srgbClr val="00B5E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640080" y="1051560"/>
            <a:ext cx="9144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TUE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AUG 4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691640" y="1106424"/>
            <a:ext cx="6675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Club Meeting — Exchange Student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1691640" y="1463040"/>
            <a:ext cx="6675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458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Caiden Miller• 7:30 AM • College Hall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7818120" y="1124712"/>
            <a:ext cx="594360" cy="27432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7818120" y="1124712"/>
            <a:ext cx="594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TODAY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640080" y="1920240"/>
            <a:ext cx="7863840" cy="777240"/>
          </a:xfrm>
          <a:prstGeom prst="rect">
            <a:avLst/>
          </a:prstGeom>
          <a:solidFill>
            <a:srgbClr val="F2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640080" y="1920240"/>
            <a:ext cx="914400" cy="777240"/>
          </a:xfrm>
          <a:prstGeom prst="rect">
            <a:avLst/>
          </a:prstGeom>
          <a:solidFill>
            <a:srgbClr val="1745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640080" y="1920240"/>
            <a:ext cx="9144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TUE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AUG 11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1691640" y="1975104"/>
            <a:ext cx="6675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Club Meeting — Computer Science Professor Kendal Martin</a:t>
            </a:r>
            <a:endParaRPr lang="en-US" sz="1450" dirty="0"/>
          </a:p>
        </p:txBody>
      </p:sp>
      <p:sp>
        <p:nvSpPr>
          <p:cNvPr id="17" name="Text 14"/>
          <p:cNvSpPr/>
          <p:nvPr/>
        </p:nvSpPr>
        <p:spPr>
          <a:xfrm>
            <a:off x="1691640" y="2331720"/>
            <a:ext cx="6675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>
                <a:solidFill>
                  <a:srgbClr val="5458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7:30 </a:t>
            </a:r>
            <a:r>
              <a:rPr lang="en-US" sz="1150" dirty="0">
                <a:solidFill>
                  <a:srgbClr val="5458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 • College Hall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640080" y="2788920"/>
            <a:ext cx="7863840" cy="777240"/>
          </a:xfrm>
          <a:prstGeom prst="rect">
            <a:avLst/>
          </a:prstGeom>
          <a:solidFill>
            <a:srgbClr val="F2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6"/>
          <p:cNvSpPr/>
          <p:nvPr/>
        </p:nvSpPr>
        <p:spPr>
          <a:xfrm>
            <a:off x="640080" y="2788920"/>
            <a:ext cx="914400" cy="77724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640080" y="2788920"/>
            <a:ext cx="9144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TUE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AUG 18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1691640" y="2843784"/>
            <a:ext cx="6675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Club Meeting — Blue Bell Horizons Celebration Planning</a:t>
            </a:r>
          </a:p>
        </p:txBody>
      </p:sp>
      <p:sp>
        <p:nvSpPr>
          <p:cNvPr id="22" name="Text 19"/>
          <p:cNvSpPr/>
          <p:nvPr/>
        </p:nvSpPr>
        <p:spPr>
          <a:xfrm>
            <a:off x="1691640" y="3200400"/>
            <a:ext cx="6675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458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Update from Angelo + event team breakouts • 7:30 AM • College Hall</a:t>
            </a:r>
          </a:p>
        </p:txBody>
      </p:sp>
      <p:sp>
        <p:nvSpPr>
          <p:cNvPr id="23" name="Shape 20"/>
          <p:cNvSpPr/>
          <p:nvPr/>
        </p:nvSpPr>
        <p:spPr>
          <a:xfrm>
            <a:off x="640080" y="3657600"/>
            <a:ext cx="7863840" cy="777240"/>
          </a:xfrm>
          <a:prstGeom prst="rect">
            <a:avLst/>
          </a:prstGeom>
          <a:solidFill>
            <a:srgbClr val="F2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Shape 21"/>
          <p:cNvSpPr/>
          <p:nvPr/>
        </p:nvSpPr>
        <p:spPr>
          <a:xfrm>
            <a:off x="640080" y="3657600"/>
            <a:ext cx="914400" cy="777240"/>
          </a:xfrm>
          <a:prstGeom prst="rect">
            <a:avLst/>
          </a:prstGeom>
          <a:solidFill>
            <a:srgbClr val="FF76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2"/>
          <p:cNvSpPr/>
          <p:nvPr/>
        </p:nvSpPr>
        <p:spPr>
          <a:xfrm>
            <a:off x="640080" y="3657600"/>
            <a:ext cx="9144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TUE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JUL 28</a:t>
            </a:r>
            <a:endParaRPr lang="en-US" sz="1300" dirty="0"/>
          </a:p>
        </p:txBody>
      </p:sp>
      <p:sp>
        <p:nvSpPr>
          <p:cNvPr id="26" name="Text 23"/>
          <p:cNvSpPr/>
          <p:nvPr/>
        </p:nvSpPr>
        <p:spPr>
          <a:xfrm>
            <a:off x="1691640" y="3712464"/>
            <a:ext cx="6675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745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Monthly Social— Bring a Friend!</a:t>
            </a:r>
            <a:endParaRPr lang="en-US" sz="1450" dirty="0"/>
          </a:p>
        </p:txBody>
      </p:sp>
      <p:sp>
        <p:nvSpPr>
          <p:cNvPr id="27" name="Text 24"/>
          <p:cNvSpPr/>
          <p:nvPr/>
        </p:nvSpPr>
        <p:spPr>
          <a:xfrm>
            <a:off x="1691640" y="4069080"/>
            <a:ext cx="6675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458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Guests welcome!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487</Words>
  <Application>Microsoft Macintosh PowerPoint</Application>
  <PresentationFormat>On-screen Show (16:9)</PresentationFormat>
  <Paragraphs>101</Paragraphs>
  <Slides>10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July 21 Club Meeting - STEM-YEA + Horizons Ticket Rally</dc:title>
  <dc:subject>PptxGenJS Presentation</dc:subject>
  <dc:creator>Rotary Club of Blue Bell</dc:creator>
  <cp:lastModifiedBy>Peter Jones</cp:lastModifiedBy>
  <cp:revision>5</cp:revision>
  <dcterms:created xsi:type="dcterms:W3CDTF">2026-07-19T22:49:24Z</dcterms:created>
  <dcterms:modified xsi:type="dcterms:W3CDTF">2026-08-04T00:00:45Z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74b6716-c2ea-4041-b631-5633733fbe46_Enabled">
    <vt:lpwstr>true</vt:lpwstr>
  </property>
  <property fmtid="{D5CDD505-2E9C-101B-9397-08002B2CF9AE}" pid="3" name="MSIP_Label_174b6716-c2ea-4041-b631-5633733fbe46_SetDate">
    <vt:lpwstr>2026-08-02T01:54:54Z</vt:lpwstr>
  </property>
  <property fmtid="{D5CDD505-2E9C-101B-9397-08002B2CF9AE}" pid="4" name="MSIP_Label_174b6716-c2ea-4041-b631-5633733fbe46_Method">
    <vt:lpwstr>Privileged</vt:lpwstr>
  </property>
  <property fmtid="{D5CDD505-2E9C-101B-9397-08002B2CF9AE}" pid="5" name="MSIP_Label_174b6716-c2ea-4041-b631-5633733fbe46_Name">
    <vt:lpwstr>Public</vt:lpwstr>
  </property>
  <property fmtid="{D5CDD505-2E9C-101B-9397-08002B2CF9AE}" pid="6" name="MSIP_Label_174b6716-c2ea-4041-b631-5633733fbe46_SiteId">
    <vt:lpwstr>e122af3c-4c68-4e49-9c52-4ae1e25e91ae</vt:lpwstr>
  </property>
  <property fmtid="{D5CDD505-2E9C-101B-9397-08002B2CF9AE}" pid="7" name="MSIP_Label_174b6716-c2ea-4041-b631-5633733fbe46_ActionId">
    <vt:lpwstr>6c228732-3c48-42d4-8d98-d455a2d11c23</vt:lpwstr>
  </property>
  <property fmtid="{D5CDD505-2E9C-101B-9397-08002B2CF9AE}" pid="8" name="MSIP_Label_174b6716-c2ea-4041-b631-5633733fbe46_ContentBits">
    <vt:lpwstr>0</vt:lpwstr>
  </property>
  <property fmtid="{D5CDD505-2E9C-101B-9397-08002B2CF9AE}" pid="9" name="MSIP_Label_174b6716-c2ea-4041-b631-5633733fbe46_Tag">
    <vt:lpwstr>10, 0, 1, 1</vt:lpwstr>
  </property>
</Properties>
</file>